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4" r:id="rId1"/>
  </p:sldMasterIdLst>
  <p:notesMasterIdLst>
    <p:notesMasterId r:id="rId18"/>
  </p:notesMasterIdLst>
  <p:sldIdLst>
    <p:sldId id="257" r:id="rId2"/>
    <p:sldId id="296" r:id="rId3"/>
    <p:sldId id="363" r:id="rId4"/>
    <p:sldId id="288" r:id="rId5"/>
    <p:sldId id="347" r:id="rId6"/>
    <p:sldId id="348" r:id="rId7"/>
    <p:sldId id="349" r:id="rId8"/>
    <p:sldId id="352" r:id="rId9"/>
    <p:sldId id="354" r:id="rId10"/>
    <p:sldId id="356" r:id="rId11"/>
    <p:sldId id="335" r:id="rId12"/>
    <p:sldId id="297" r:id="rId13"/>
    <p:sldId id="360" r:id="rId14"/>
    <p:sldId id="361" r:id="rId15"/>
    <p:sldId id="362" r:id="rId16"/>
    <p:sldId id="34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99FF66"/>
    <a:srgbClr val="0066FF"/>
    <a:srgbClr val="006699"/>
    <a:srgbClr val="CC3300"/>
    <a:srgbClr val="FF0066"/>
    <a:srgbClr val="6FF907"/>
    <a:srgbClr val="FF000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1" autoAdjust="0"/>
    <p:restoredTop sz="93981" autoAdjust="0"/>
  </p:normalViewPr>
  <p:slideViewPr>
    <p:cSldViewPr>
      <p:cViewPr varScale="1">
        <p:scale>
          <a:sx n="104" d="100"/>
          <a:sy n="104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image" Target="../media/image15.png"/><Relationship Id="rId4" Type="http://schemas.openxmlformats.org/officeDocument/2006/relationships/image" Target="../media/image18.jp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jpg"/><Relationship Id="rId1" Type="http://schemas.openxmlformats.org/officeDocument/2006/relationships/image" Target="../media/image19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image" Target="../media/image15.png"/><Relationship Id="rId4" Type="http://schemas.openxmlformats.org/officeDocument/2006/relationships/image" Target="../media/image18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jpg"/><Relationship Id="rId1" Type="http://schemas.openxmlformats.org/officeDocument/2006/relationships/image" Target="../media/image1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CBE174-0B2A-4311-95DA-CCA3C0A59916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1FEAD654-181F-4541-A66D-F4AD21A533BE}">
      <dgm:prSet phldrT="[Text]" custT="1"/>
      <dgm:spPr/>
      <dgm:t>
        <a:bodyPr vert="horz"/>
        <a:lstStyle/>
        <a:p>
          <a:r>
            <a:rPr lang="en-ZA" sz="2400" b="0"/>
            <a:t>Word processor</a:t>
          </a:r>
          <a:endParaRPr lang="en-ZA" sz="2400" dirty="0"/>
        </a:p>
      </dgm:t>
    </dgm:pt>
    <dgm:pt modelId="{44B6CCA7-54BA-4514-94D0-22A0132EB575}" type="parTrans" cxnId="{9FBB8F00-C206-4D51-BF9A-D4232F092EF2}">
      <dgm:prSet/>
      <dgm:spPr/>
      <dgm:t>
        <a:bodyPr/>
        <a:lstStyle/>
        <a:p>
          <a:endParaRPr lang="en-ZA"/>
        </a:p>
      </dgm:t>
    </dgm:pt>
    <dgm:pt modelId="{A223D13C-05CE-4ECF-AA4D-2CF1BA923565}" type="sibTrans" cxnId="{9FBB8F00-C206-4D51-BF9A-D4232F092EF2}">
      <dgm:prSet/>
      <dgm:spPr/>
      <dgm:t>
        <a:bodyPr/>
        <a:lstStyle/>
        <a:p>
          <a:endParaRPr lang="en-ZA"/>
        </a:p>
      </dgm:t>
    </dgm:pt>
    <dgm:pt modelId="{0DA1CD0E-633B-4E43-AE3E-0589B878062F}">
      <dgm:prSet phldrT="[Text]" custT="1"/>
      <dgm:spPr/>
      <dgm:t>
        <a:bodyPr vert="horz" anchor="ctr"/>
        <a:lstStyle/>
        <a:p>
          <a:r>
            <a:rPr lang="en-ZA" sz="2400" b="0"/>
            <a:t>Spreadsheet</a:t>
          </a:r>
          <a:endParaRPr lang="en-ZA" sz="2400" dirty="0"/>
        </a:p>
      </dgm:t>
    </dgm:pt>
    <dgm:pt modelId="{DF01738D-B0A3-4BC8-8540-97F5279AD114}" type="parTrans" cxnId="{214CF2BB-CD18-4629-ABFA-D5A35A83B4D6}">
      <dgm:prSet/>
      <dgm:spPr/>
      <dgm:t>
        <a:bodyPr/>
        <a:lstStyle/>
        <a:p>
          <a:endParaRPr lang="en-ZA"/>
        </a:p>
      </dgm:t>
    </dgm:pt>
    <dgm:pt modelId="{CC0524A0-D3FA-47E8-BC08-2CD2CCB47C3E}" type="sibTrans" cxnId="{214CF2BB-CD18-4629-ABFA-D5A35A83B4D6}">
      <dgm:prSet/>
      <dgm:spPr/>
      <dgm:t>
        <a:bodyPr/>
        <a:lstStyle/>
        <a:p>
          <a:endParaRPr lang="en-ZA"/>
        </a:p>
      </dgm:t>
    </dgm:pt>
    <dgm:pt modelId="{3528CCA5-FC24-4EA7-84E8-9A7B3C3DD7B8}">
      <dgm:prSet phldrT="[Text]" custT="1"/>
      <dgm:spPr/>
      <dgm:t>
        <a:bodyPr vert="horz" anchor="ctr"/>
        <a:lstStyle/>
        <a:p>
          <a:r>
            <a:rPr lang="en-ZA" sz="2400"/>
            <a:t>Database</a:t>
          </a:r>
          <a:endParaRPr lang="en-ZA" sz="2400" dirty="0"/>
        </a:p>
      </dgm:t>
    </dgm:pt>
    <dgm:pt modelId="{7BB2CBA0-0DC3-4DA9-8809-0DBBA04DCFA3}" type="parTrans" cxnId="{3309CB7D-C393-4915-A558-D743D46B5976}">
      <dgm:prSet/>
      <dgm:spPr/>
      <dgm:t>
        <a:bodyPr/>
        <a:lstStyle/>
        <a:p>
          <a:endParaRPr lang="en-ZA"/>
        </a:p>
      </dgm:t>
    </dgm:pt>
    <dgm:pt modelId="{CD0D7302-EE28-41DB-9127-BEA4DE823595}" type="sibTrans" cxnId="{3309CB7D-C393-4915-A558-D743D46B5976}">
      <dgm:prSet/>
      <dgm:spPr/>
      <dgm:t>
        <a:bodyPr/>
        <a:lstStyle/>
        <a:p>
          <a:endParaRPr lang="en-ZA"/>
        </a:p>
      </dgm:t>
    </dgm:pt>
    <dgm:pt modelId="{9FB2BD29-5827-483A-84C4-D9843AE73816}">
      <dgm:prSet phldrT="[Text]" custT="1"/>
      <dgm:spPr/>
      <dgm:t>
        <a:bodyPr vert="horz" anchor="ctr"/>
        <a:lstStyle/>
        <a:p>
          <a:r>
            <a:rPr lang="en-ZA" sz="2400"/>
            <a:t>Presentation software</a:t>
          </a:r>
          <a:endParaRPr lang="en-ZA" sz="2400" dirty="0"/>
        </a:p>
      </dgm:t>
    </dgm:pt>
    <dgm:pt modelId="{BF9CAC53-EA00-4E21-8AAE-BC1FB22C7415}" type="parTrans" cxnId="{2FBD0608-0F3F-41AE-BC71-F04F11A01948}">
      <dgm:prSet/>
      <dgm:spPr/>
      <dgm:t>
        <a:bodyPr/>
        <a:lstStyle/>
        <a:p>
          <a:endParaRPr lang="en-ZA"/>
        </a:p>
      </dgm:t>
    </dgm:pt>
    <dgm:pt modelId="{BC2DA6D8-C01E-4063-B92C-03DB00043373}" type="sibTrans" cxnId="{2FBD0608-0F3F-41AE-BC71-F04F11A01948}">
      <dgm:prSet/>
      <dgm:spPr/>
      <dgm:t>
        <a:bodyPr/>
        <a:lstStyle/>
        <a:p>
          <a:endParaRPr lang="en-ZA"/>
        </a:p>
      </dgm:t>
    </dgm:pt>
    <dgm:pt modelId="{EB9B76D8-D373-428A-922E-D094EAEB8A7E}" type="pres">
      <dgm:prSet presAssocID="{8DCBE174-0B2A-4311-95DA-CCA3C0A59916}" presName="linearFlow" presStyleCnt="0">
        <dgm:presLayoutVars>
          <dgm:dir/>
          <dgm:resizeHandles val="exact"/>
        </dgm:presLayoutVars>
      </dgm:prSet>
      <dgm:spPr/>
    </dgm:pt>
    <dgm:pt modelId="{29433AAE-14A3-441C-A127-EE168BED2163}" type="pres">
      <dgm:prSet presAssocID="{1FEAD654-181F-4541-A66D-F4AD21A533BE}" presName="composite" presStyleCnt="0"/>
      <dgm:spPr/>
    </dgm:pt>
    <dgm:pt modelId="{26FC3ECB-A83B-4B08-A5EE-CB1E5577118C}" type="pres">
      <dgm:prSet presAssocID="{1FEAD654-181F-4541-A66D-F4AD21A533BE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EEFAEDE-BC91-4E17-B19B-EF5649995923}" type="pres">
      <dgm:prSet presAssocID="{1FEAD654-181F-4541-A66D-F4AD21A533BE}" presName="txShp" presStyleLbl="node1" presStyleIdx="0" presStyleCnt="4" custLinFactNeighborY="-1086">
        <dgm:presLayoutVars>
          <dgm:bulletEnabled val="1"/>
        </dgm:presLayoutVars>
      </dgm:prSet>
      <dgm:spPr/>
    </dgm:pt>
    <dgm:pt modelId="{99746166-18FC-4B83-94BE-D04084F1A180}" type="pres">
      <dgm:prSet presAssocID="{A223D13C-05CE-4ECF-AA4D-2CF1BA923565}" presName="spacing" presStyleCnt="0"/>
      <dgm:spPr/>
    </dgm:pt>
    <dgm:pt modelId="{DDF684F3-3BC4-464C-8FAA-37146F841543}" type="pres">
      <dgm:prSet presAssocID="{0DA1CD0E-633B-4E43-AE3E-0589B878062F}" presName="composite" presStyleCnt="0"/>
      <dgm:spPr/>
    </dgm:pt>
    <dgm:pt modelId="{F21A15F4-8C01-47AA-BF5F-3D735D380056}" type="pres">
      <dgm:prSet presAssocID="{0DA1CD0E-633B-4E43-AE3E-0589B878062F}" presName="imgShp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1DB8D04-F28A-4AE0-96D8-D90F09A35BAD}" type="pres">
      <dgm:prSet presAssocID="{0DA1CD0E-633B-4E43-AE3E-0589B878062F}" presName="txShp" presStyleLbl="node1" presStyleIdx="1" presStyleCnt="4">
        <dgm:presLayoutVars>
          <dgm:bulletEnabled val="1"/>
        </dgm:presLayoutVars>
      </dgm:prSet>
      <dgm:spPr/>
    </dgm:pt>
    <dgm:pt modelId="{ACD7BC4A-9CA7-4A6A-ACD5-087799285871}" type="pres">
      <dgm:prSet presAssocID="{CC0524A0-D3FA-47E8-BC08-2CD2CCB47C3E}" presName="spacing" presStyleCnt="0"/>
      <dgm:spPr/>
    </dgm:pt>
    <dgm:pt modelId="{C793B2EE-5513-4267-9BBD-E9EC6FFE35E3}" type="pres">
      <dgm:prSet presAssocID="{3528CCA5-FC24-4EA7-84E8-9A7B3C3DD7B8}" presName="composite" presStyleCnt="0"/>
      <dgm:spPr/>
    </dgm:pt>
    <dgm:pt modelId="{41F14790-0D6C-4531-8F8C-E2BFD232BFD7}" type="pres">
      <dgm:prSet presAssocID="{3528CCA5-FC24-4EA7-84E8-9A7B3C3DD7B8}" presName="imgShp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06A8DF9-1CB1-45B3-9354-BAD699C94C49}" type="pres">
      <dgm:prSet presAssocID="{3528CCA5-FC24-4EA7-84E8-9A7B3C3DD7B8}" presName="txShp" presStyleLbl="node1" presStyleIdx="2" presStyleCnt="4">
        <dgm:presLayoutVars>
          <dgm:bulletEnabled val="1"/>
        </dgm:presLayoutVars>
      </dgm:prSet>
      <dgm:spPr/>
    </dgm:pt>
    <dgm:pt modelId="{030A55AB-8BB3-4DEC-A8C1-F0A9EDCE338F}" type="pres">
      <dgm:prSet presAssocID="{CD0D7302-EE28-41DB-9127-BEA4DE823595}" presName="spacing" presStyleCnt="0"/>
      <dgm:spPr/>
    </dgm:pt>
    <dgm:pt modelId="{AA0A1578-A6E6-4C0E-BF6D-BEDD247A0635}" type="pres">
      <dgm:prSet presAssocID="{9FB2BD29-5827-483A-84C4-D9843AE73816}" presName="composite" presStyleCnt="0"/>
      <dgm:spPr/>
    </dgm:pt>
    <dgm:pt modelId="{76B4D40A-2B7C-406A-B2A2-AA4059F70613}" type="pres">
      <dgm:prSet presAssocID="{9FB2BD29-5827-483A-84C4-D9843AE73816}" presName="imgShp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D8F222EC-B6D0-460A-A7F0-0C61D757542C}" type="pres">
      <dgm:prSet presAssocID="{9FB2BD29-5827-483A-84C4-D9843AE73816}" presName="txShp" presStyleLbl="node1" presStyleIdx="3" presStyleCnt="4">
        <dgm:presLayoutVars>
          <dgm:bulletEnabled val="1"/>
        </dgm:presLayoutVars>
      </dgm:prSet>
      <dgm:spPr/>
    </dgm:pt>
  </dgm:ptLst>
  <dgm:cxnLst>
    <dgm:cxn modelId="{214CF2BB-CD18-4629-ABFA-D5A35A83B4D6}" srcId="{8DCBE174-0B2A-4311-95DA-CCA3C0A59916}" destId="{0DA1CD0E-633B-4E43-AE3E-0589B878062F}" srcOrd="1" destOrd="0" parTransId="{DF01738D-B0A3-4BC8-8540-97F5279AD114}" sibTransId="{CC0524A0-D3FA-47E8-BC08-2CD2CCB47C3E}"/>
    <dgm:cxn modelId="{2DD11895-4EE8-47EA-889A-E434BBA397A8}" type="presOf" srcId="{3528CCA5-FC24-4EA7-84E8-9A7B3C3DD7B8}" destId="{406A8DF9-1CB1-45B3-9354-BAD699C94C49}" srcOrd="0" destOrd="0" presId="urn:microsoft.com/office/officeart/2005/8/layout/vList3#1"/>
    <dgm:cxn modelId="{9FBB8F00-C206-4D51-BF9A-D4232F092EF2}" srcId="{8DCBE174-0B2A-4311-95DA-CCA3C0A59916}" destId="{1FEAD654-181F-4541-A66D-F4AD21A533BE}" srcOrd="0" destOrd="0" parTransId="{44B6CCA7-54BA-4514-94D0-22A0132EB575}" sibTransId="{A223D13C-05CE-4ECF-AA4D-2CF1BA923565}"/>
    <dgm:cxn modelId="{840C7E84-C9D2-49AC-8FC9-6EBCB4097F67}" type="presOf" srcId="{0DA1CD0E-633B-4E43-AE3E-0589B878062F}" destId="{81DB8D04-F28A-4AE0-96D8-D90F09A35BAD}" srcOrd="0" destOrd="0" presId="urn:microsoft.com/office/officeart/2005/8/layout/vList3#1"/>
    <dgm:cxn modelId="{3309CB7D-C393-4915-A558-D743D46B5976}" srcId="{8DCBE174-0B2A-4311-95DA-CCA3C0A59916}" destId="{3528CCA5-FC24-4EA7-84E8-9A7B3C3DD7B8}" srcOrd="2" destOrd="0" parTransId="{7BB2CBA0-0DC3-4DA9-8809-0DBBA04DCFA3}" sibTransId="{CD0D7302-EE28-41DB-9127-BEA4DE823595}"/>
    <dgm:cxn modelId="{6A92047C-DD2B-420B-AAE2-C73D236FDA28}" type="presOf" srcId="{1FEAD654-181F-4541-A66D-F4AD21A533BE}" destId="{7EEFAEDE-BC91-4E17-B19B-EF5649995923}" srcOrd="0" destOrd="0" presId="urn:microsoft.com/office/officeart/2005/8/layout/vList3#1"/>
    <dgm:cxn modelId="{2FBD0608-0F3F-41AE-BC71-F04F11A01948}" srcId="{8DCBE174-0B2A-4311-95DA-CCA3C0A59916}" destId="{9FB2BD29-5827-483A-84C4-D9843AE73816}" srcOrd="3" destOrd="0" parTransId="{BF9CAC53-EA00-4E21-8AAE-BC1FB22C7415}" sibTransId="{BC2DA6D8-C01E-4063-B92C-03DB00043373}"/>
    <dgm:cxn modelId="{ABA6ED48-EB6D-4E08-926C-2DA56629BA72}" type="presOf" srcId="{9FB2BD29-5827-483A-84C4-D9843AE73816}" destId="{D8F222EC-B6D0-460A-A7F0-0C61D757542C}" srcOrd="0" destOrd="0" presId="urn:microsoft.com/office/officeart/2005/8/layout/vList3#1"/>
    <dgm:cxn modelId="{81C55CA7-0195-4E8B-A88C-DBFBB875B94D}" type="presOf" srcId="{8DCBE174-0B2A-4311-95DA-CCA3C0A59916}" destId="{EB9B76D8-D373-428A-922E-D094EAEB8A7E}" srcOrd="0" destOrd="0" presId="urn:microsoft.com/office/officeart/2005/8/layout/vList3#1"/>
    <dgm:cxn modelId="{5C57D098-E2B3-4323-9F60-163B159309C2}" type="presParOf" srcId="{EB9B76D8-D373-428A-922E-D094EAEB8A7E}" destId="{29433AAE-14A3-441C-A127-EE168BED2163}" srcOrd="0" destOrd="0" presId="urn:microsoft.com/office/officeart/2005/8/layout/vList3#1"/>
    <dgm:cxn modelId="{35B2F60E-965F-4A3C-8BE8-9D871C9781EF}" type="presParOf" srcId="{29433AAE-14A3-441C-A127-EE168BED2163}" destId="{26FC3ECB-A83B-4B08-A5EE-CB1E5577118C}" srcOrd="0" destOrd="0" presId="urn:microsoft.com/office/officeart/2005/8/layout/vList3#1"/>
    <dgm:cxn modelId="{0C7012CA-A5AD-4190-91B3-F8E91389F890}" type="presParOf" srcId="{29433AAE-14A3-441C-A127-EE168BED2163}" destId="{7EEFAEDE-BC91-4E17-B19B-EF5649995923}" srcOrd="1" destOrd="0" presId="urn:microsoft.com/office/officeart/2005/8/layout/vList3#1"/>
    <dgm:cxn modelId="{C087AA1F-BFF5-4D82-9128-7EE7C572B495}" type="presParOf" srcId="{EB9B76D8-D373-428A-922E-D094EAEB8A7E}" destId="{99746166-18FC-4B83-94BE-D04084F1A180}" srcOrd="1" destOrd="0" presId="urn:microsoft.com/office/officeart/2005/8/layout/vList3#1"/>
    <dgm:cxn modelId="{A73CE810-C08D-4EE9-883E-EEA1AEF45D17}" type="presParOf" srcId="{EB9B76D8-D373-428A-922E-D094EAEB8A7E}" destId="{DDF684F3-3BC4-464C-8FAA-37146F841543}" srcOrd="2" destOrd="0" presId="urn:microsoft.com/office/officeart/2005/8/layout/vList3#1"/>
    <dgm:cxn modelId="{5514F9AF-7F7B-402C-8521-0E1BC4E4B2D5}" type="presParOf" srcId="{DDF684F3-3BC4-464C-8FAA-37146F841543}" destId="{F21A15F4-8C01-47AA-BF5F-3D735D380056}" srcOrd="0" destOrd="0" presId="urn:microsoft.com/office/officeart/2005/8/layout/vList3#1"/>
    <dgm:cxn modelId="{B3FF8DA2-DF9D-4E84-A4B0-83B2698F28A0}" type="presParOf" srcId="{DDF684F3-3BC4-464C-8FAA-37146F841543}" destId="{81DB8D04-F28A-4AE0-96D8-D90F09A35BAD}" srcOrd="1" destOrd="0" presId="urn:microsoft.com/office/officeart/2005/8/layout/vList3#1"/>
    <dgm:cxn modelId="{754D81E5-EF39-4322-9157-87B30B9CC28E}" type="presParOf" srcId="{EB9B76D8-D373-428A-922E-D094EAEB8A7E}" destId="{ACD7BC4A-9CA7-4A6A-ACD5-087799285871}" srcOrd="3" destOrd="0" presId="urn:microsoft.com/office/officeart/2005/8/layout/vList3#1"/>
    <dgm:cxn modelId="{11B49DF8-434A-493F-8BF0-6497BC01EAD3}" type="presParOf" srcId="{EB9B76D8-D373-428A-922E-D094EAEB8A7E}" destId="{C793B2EE-5513-4267-9BBD-E9EC6FFE35E3}" srcOrd="4" destOrd="0" presId="urn:microsoft.com/office/officeart/2005/8/layout/vList3#1"/>
    <dgm:cxn modelId="{CD960069-1014-4253-B207-B8178A504074}" type="presParOf" srcId="{C793B2EE-5513-4267-9BBD-E9EC6FFE35E3}" destId="{41F14790-0D6C-4531-8F8C-E2BFD232BFD7}" srcOrd="0" destOrd="0" presId="urn:microsoft.com/office/officeart/2005/8/layout/vList3#1"/>
    <dgm:cxn modelId="{2424D111-EBB3-472D-8BBF-236D7943DD6D}" type="presParOf" srcId="{C793B2EE-5513-4267-9BBD-E9EC6FFE35E3}" destId="{406A8DF9-1CB1-45B3-9354-BAD699C94C49}" srcOrd="1" destOrd="0" presId="urn:microsoft.com/office/officeart/2005/8/layout/vList3#1"/>
    <dgm:cxn modelId="{CEF029AB-31CD-4E5B-B211-5F9AD92CC704}" type="presParOf" srcId="{EB9B76D8-D373-428A-922E-D094EAEB8A7E}" destId="{030A55AB-8BB3-4DEC-A8C1-F0A9EDCE338F}" srcOrd="5" destOrd="0" presId="urn:microsoft.com/office/officeart/2005/8/layout/vList3#1"/>
    <dgm:cxn modelId="{FE0C1B3E-8E3F-4B59-B1CD-60F211F616BB}" type="presParOf" srcId="{EB9B76D8-D373-428A-922E-D094EAEB8A7E}" destId="{AA0A1578-A6E6-4C0E-BF6D-BEDD247A0635}" srcOrd="6" destOrd="0" presId="urn:microsoft.com/office/officeart/2005/8/layout/vList3#1"/>
    <dgm:cxn modelId="{11F5ED4A-6E15-47AD-883F-617376A7FB56}" type="presParOf" srcId="{AA0A1578-A6E6-4C0E-BF6D-BEDD247A0635}" destId="{76B4D40A-2B7C-406A-B2A2-AA4059F70613}" srcOrd="0" destOrd="0" presId="urn:microsoft.com/office/officeart/2005/8/layout/vList3#1"/>
    <dgm:cxn modelId="{9021308F-3B26-4150-8739-50F8C26D23F6}" type="presParOf" srcId="{AA0A1578-A6E6-4C0E-BF6D-BEDD247A0635}" destId="{D8F222EC-B6D0-460A-A7F0-0C61D757542C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CBE174-0B2A-4311-95DA-CCA3C0A59916}" type="doc">
      <dgm:prSet loTypeId="urn:microsoft.com/office/officeart/2005/8/layout/vList3#2" loCatId="list" qsTypeId="urn:microsoft.com/office/officeart/2005/8/quickstyle/3d3" qsCatId="3D" csTypeId="urn:microsoft.com/office/officeart/2005/8/colors/accent1_2" csCatId="accent1" phldr="1"/>
      <dgm:spPr/>
    </dgm:pt>
    <dgm:pt modelId="{EB833129-DF39-4729-A42F-A7A96294F645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 vert="horz"/>
        <a:lstStyle/>
        <a:p>
          <a:r>
            <a:rPr lang="en-ZA" sz="2400" b="0">
              <a:solidFill>
                <a:schemeClr val="tx1"/>
              </a:solidFill>
            </a:rPr>
            <a:t>Communication software</a:t>
          </a:r>
          <a:endParaRPr lang="en-ZA" sz="2400" dirty="0">
            <a:solidFill>
              <a:schemeClr val="tx1"/>
            </a:solidFill>
          </a:endParaRPr>
        </a:p>
      </dgm:t>
    </dgm:pt>
    <dgm:pt modelId="{A74D1691-0C1C-46B7-8347-CE9109609FF4}" type="parTrans" cxnId="{FDDBE547-DBD5-42C9-8714-5AE153356E4D}">
      <dgm:prSet/>
      <dgm:spPr/>
      <dgm:t>
        <a:bodyPr/>
        <a:lstStyle/>
        <a:p>
          <a:endParaRPr lang="en-ZA"/>
        </a:p>
      </dgm:t>
    </dgm:pt>
    <dgm:pt modelId="{411D848C-BFA6-46D6-8C35-4A23CE5015BA}" type="sibTrans" cxnId="{FDDBE547-DBD5-42C9-8714-5AE153356E4D}">
      <dgm:prSet/>
      <dgm:spPr/>
      <dgm:t>
        <a:bodyPr/>
        <a:lstStyle/>
        <a:p>
          <a:endParaRPr lang="en-ZA"/>
        </a:p>
      </dgm:t>
    </dgm:pt>
    <dgm:pt modelId="{0DA1CD0E-633B-4E43-AE3E-0589B878062F}">
      <dgm:prSet phldrT="[Text]" custT="1"/>
      <dgm:spPr>
        <a:solidFill>
          <a:schemeClr val="accent2">
            <a:lumMod val="75000"/>
          </a:schemeClr>
        </a:solidFill>
      </dgm:spPr>
      <dgm:t>
        <a:bodyPr vert="horz" anchor="ctr"/>
        <a:lstStyle/>
        <a:p>
          <a:r>
            <a:rPr lang="en-ZA" sz="2400" b="0">
              <a:solidFill>
                <a:schemeClr val="bg1"/>
              </a:solidFill>
            </a:rPr>
            <a:t>Desktop publishing</a:t>
          </a:r>
          <a:endParaRPr lang="en-ZA" sz="2400" dirty="0">
            <a:solidFill>
              <a:schemeClr val="bg1"/>
            </a:solidFill>
          </a:endParaRPr>
        </a:p>
      </dgm:t>
    </dgm:pt>
    <dgm:pt modelId="{DF01738D-B0A3-4BC8-8540-97F5279AD114}" type="parTrans" cxnId="{214CF2BB-CD18-4629-ABFA-D5A35A83B4D6}">
      <dgm:prSet/>
      <dgm:spPr/>
      <dgm:t>
        <a:bodyPr/>
        <a:lstStyle/>
        <a:p>
          <a:endParaRPr lang="en-ZA"/>
        </a:p>
      </dgm:t>
    </dgm:pt>
    <dgm:pt modelId="{CC0524A0-D3FA-47E8-BC08-2CD2CCB47C3E}" type="sibTrans" cxnId="{214CF2BB-CD18-4629-ABFA-D5A35A83B4D6}">
      <dgm:prSet/>
      <dgm:spPr/>
      <dgm:t>
        <a:bodyPr/>
        <a:lstStyle/>
        <a:p>
          <a:endParaRPr lang="en-ZA"/>
        </a:p>
      </dgm:t>
    </dgm:pt>
    <dgm:pt modelId="{3528CCA5-FC24-4EA7-84E8-9A7B3C3DD7B8}">
      <dgm:prSet phldrT="[Text]" custT="1"/>
      <dgm:spPr>
        <a:solidFill>
          <a:schemeClr val="accent3">
            <a:lumMod val="75000"/>
          </a:schemeClr>
        </a:solidFill>
      </dgm:spPr>
      <dgm:t>
        <a:bodyPr vert="horz" anchor="ctr"/>
        <a:lstStyle/>
        <a:p>
          <a:r>
            <a:rPr lang="en-ZA" sz="2400" dirty="0">
              <a:solidFill>
                <a:schemeClr val="bg1"/>
              </a:solidFill>
            </a:rPr>
            <a:t>Games</a:t>
          </a:r>
        </a:p>
      </dgm:t>
    </dgm:pt>
    <dgm:pt modelId="{7BB2CBA0-0DC3-4DA9-8809-0DBBA04DCFA3}" type="parTrans" cxnId="{3309CB7D-C393-4915-A558-D743D46B5976}">
      <dgm:prSet/>
      <dgm:spPr/>
      <dgm:t>
        <a:bodyPr/>
        <a:lstStyle/>
        <a:p>
          <a:endParaRPr lang="en-ZA"/>
        </a:p>
      </dgm:t>
    </dgm:pt>
    <dgm:pt modelId="{CD0D7302-EE28-41DB-9127-BEA4DE823595}" type="sibTrans" cxnId="{3309CB7D-C393-4915-A558-D743D46B5976}">
      <dgm:prSet/>
      <dgm:spPr/>
      <dgm:t>
        <a:bodyPr/>
        <a:lstStyle/>
        <a:p>
          <a:endParaRPr lang="en-ZA"/>
        </a:p>
      </dgm:t>
    </dgm:pt>
    <dgm:pt modelId="{865B752F-81C9-4921-A278-C33DA00E15DC}">
      <dgm:prSet phldrT="[Text]" custT="1"/>
      <dgm:spPr>
        <a:solidFill>
          <a:schemeClr val="accent4">
            <a:lumMod val="75000"/>
          </a:schemeClr>
        </a:solidFill>
      </dgm:spPr>
      <dgm:t>
        <a:bodyPr vert="horz" anchor="ctr"/>
        <a:lstStyle/>
        <a:p>
          <a:r>
            <a:rPr lang="en-ZA" sz="2400" dirty="0">
              <a:solidFill>
                <a:schemeClr val="tx1"/>
              </a:solidFill>
            </a:rPr>
            <a:t>Web authoring software</a:t>
          </a:r>
        </a:p>
      </dgm:t>
    </dgm:pt>
    <dgm:pt modelId="{4BC2F479-3E6B-425F-98F6-7B4E57BF669D}" type="parTrans" cxnId="{228C3F82-BE45-4B1D-89EC-AF1B16A80F93}">
      <dgm:prSet/>
      <dgm:spPr/>
      <dgm:t>
        <a:bodyPr/>
        <a:lstStyle/>
        <a:p>
          <a:endParaRPr lang="en-ZA"/>
        </a:p>
      </dgm:t>
    </dgm:pt>
    <dgm:pt modelId="{62E438AF-63DB-48A8-9757-18A1410DC07E}" type="sibTrans" cxnId="{228C3F82-BE45-4B1D-89EC-AF1B16A80F93}">
      <dgm:prSet/>
      <dgm:spPr/>
      <dgm:t>
        <a:bodyPr/>
        <a:lstStyle/>
        <a:p>
          <a:endParaRPr lang="en-ZA"/>
        </a:p>
      </dgm:t>
    </dgm:pt>
    <dgm:pt modelId="{B21EA302-99D7-4A15-9B3A-FC8178D73672}" type="pres">
      <dgm:prSet presAssocID="{8DCBE174-0B2A-4311-95DA-CCA3C0A59916}" presName="linearFlow" presStyleCnt="0">
        <dgm:presLayoutVars>
          <dgm:dir/>
          <dgm:resizeHandles val="exact"/>
        </dgm:presLayoutVars>
      </dgm:prSet>
      <dgm:spPr/>
    </dgm:pt>
    <dgm:pt modelId="{0462350E-6215-43D6-88D0-28B76A8B1B43}" type="pres">
      <dgm:prSet presAssocID="{EB833129-DF39-4729-A42F-A7A96294F645}" presName="composite" presStyleCnt="0"/>
      <dgm:spPr/>
    </dgm:pt>
    <dgm:pt modelId="{38F60067-2EEE-4306-A0F1-D753F396BFF0}" type="pres">
      <dgm:prSet presAssocID="{EB833129-DF39-4729-A42F-A7A96294F645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88E3382-4C18-46E8-BF9A-1B8FB6191504}" type="pres">
      <dgm:prSet presAssocID="{EB833129-DF39-4729-A42F-A7A96294F645}" presName="txShp" presStyleLbl="node1" presStyleIdx="0" presStyleCnt="4">
        <dgm:presLayoutVars>
          <dgm:bulletEnabled val="1"/>
        </dgm:presLayoutVars>
      </dgm:prSet>
      <dgm:spPr/>
    </dgm:pt>
    <dgm:pt modelId="{370188E0-0633-4494-A53F-6039FC678C18}" type="pres">
      <dgm:prSet presAssocID="{411D848C-BFA6-46D6-8C35-4A23CE5015BA}" presName="spacing" presStyleCnt="0"/>
      <dgm:spPr/>
    </dgm:pt>
    <dgm:pt modelId="{B96E52CA-6F14-4FD7-9FBC-42287C17670C}" type="pres">
      <dgm:prSet presAssocID="{0DA1CD0E-633B-4E43-AE3E-0589B878062F}" presName="composite" presStyleCnt="0"/>
      <dgm:spPr/>
    </dgm:pt>
    <dgm:pt modelId="{E247F452-68C3-4354-A6FB-0C8A3400635A}" type="pres">
      <dgm:prSet presAssocID="{0DA1CD0E-633B-4E43-AE3E-0589B878062F}" presName="imgShp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9185A6C-2DFC-4741-BB0F-E042870BAC49}" type="pres">
      <dgm:prSet presAssocID="{0DA1CD0E-633B-4E43-AE3E-0589B878062F}" presName="txShp" presStyleLbl="node1" presStyleIdx="1" presStyleCnt="4" custLinFactNeighborX="-85">
        <dgm:presLayoutVars>
          <dgm:bulletEnabled val="1"/>
        </dgm:presLayoutVars>
      </dgm:prSet>
      <dgm:spPr/>
    </dgm:pt>
    <dgm:pt modelId="{7FB3695A-C6F1-45EA-A1EC-C53C5711AE81}" type="pres">
      <dgm:prSet presAssocID="{CC0524A0-D3FA-47E8-BC08-2CD2CCB47C3E}" presName="spacing" presStyleCnt="0"/>
      <dgm:spPr/>
    </dgm:pt>
    <dgm:pt modelId="{B7A96842-2FD1-4A96-AE2E-E29EF1CECF1C}" type="pres">
      <dgm:prSet presAssocID="{3528CCA5-FC24-4EA7-84E8-9A7B3C3DD7B8}" presName="composite" presStyleCnt="0"/>
      <dgm:spPr/>
    </dgm:pt>
    <dgm:pt modelId="{E36A1B4C-C214-44F5-B9EA-7A4A8D6E36BE}" type="pres">
      <dgm:prSet presAssocID="{3528CCA5-FC24-4EA7-84E8-9A7B3C3DD7B8}" presName="imgShp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4004E09-3EA7-4CC5-B8DD-08DCD8104262}" type="pres">
      <dgm:prSet presAssocID="{3528CCA5-FC24-4EA7-84E8-9A7B3C3DD7B8}" presName="txShp" presStyleLbl="node1" presStyleIdx="2" presStyleCnt="4">
        <dgm:presLayoutVars>
          <dgm:bulletEnabled val="1"/>
        </dgm:presLayoutVars>
      </dgm:prSet>
      <dgm:spPr/>
    </dgm:pt>
    <dgm:pt modelId="{F3A11B21-E2CB-4810-B6DC-48452DA9415D}" type="pres">
      <dgm:prSet presAssocID="{CD0D7302-EE28-41DB-9127-BEA4DE823595}" presName="spacing" presStyleCnt="0"/>
      <dgm:spPr/>
    </dgm:pt>
    <dgm:pt modelId="{557F1D31-D9BF-4DF4-9645-0AD0641A0F4F}" type="pres">
      <dgm:prSet presAssocID="{865B752F-81C9-4921-A278-C33DA00E15DC}" presName="composite" presStyleCnt="0"/>
      <dgm:spPr/>
    </dgm:pt>
    <dgm:pt modelId="{19044EE9-DC74-46F8-9F79-28743DDACD80}" type="pres">
      <dgm:prSet presAssocID="{865B752F-81C9-4921-A278-C33DA00E15DC}" presName="imgShp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E9D62E9B-CA3E-4360-B9D2-B046020B958D}" type="pres">
      <dgm:prSet presAssocID="{865B752F-81C9-4921-A278-C33DA00E15DC}" presName="txShp" presStyleLbl="node1" presStyleIdx="3" presStyleCnt="4">
        <dgm:presLayoutVars>
          <dgm:bulletEnabled val="1"/>
        </dgm:presLayoutVars>
      </dgm:prSet>
      <dgm:spPr/>
    </dgm:pt>
  </dgm:ptLst>
  <dgm:cxnLst>
    <dgm:cxn modelId="{84397653-B441-4F7D-8C89-B928E605F6E6}" type="presOf" srcId="{865B752F-81C9-4921-A278-C33DA00E15DC}" destId="{E9D62E9B-CA3E-4360-B9D2-B046020B958D}" srcOrd="0" destOrd="0" presId="urn:microsoft.com/office/officeart/2005/8/layout/vList3#2"/>
    <dgm:cxn modelId="{228C3F82-BE45-4B1D-89EC-AF1B16A80F93}" srcId="{8DCBE174-0B2A-4311-95DA-CCA3C0A59916}" destId="{865B752F-81C9-4921-A278-C33DA00E15DC}" srcOrd="3" destOrd="0" parTransId="{4BC2F479-3E6B-425F-98F6-7B4E57BF669D}" sibTransId="{62E438AF-63DB-48A8-9757-18A1410DC07E}"/>
    <dgm:cxn modelId="{3309CB7D-C393-4915-A558-D743D46B5976}" srcId="{8DCBE174-0B2A-4311-95DA-CCA3C0A59916}" destId="{3528CCA5-FC24-4EA7-84E8-9A7B3C3DD7B8}" srcOrd="2" destOrd="0" parTransId="{7BB2CBA0-0DC3-4DA9-8809-0DBBA04DCFA3}" sibTransId="{CD0D7302-EE28-41DB-9127-BEA4DE823595}"/>
    <dgm:cxn modelId="{329DE73F-A397-4508-AD71-7497B5280111}" type="presOf" srcId="{0DA1CD0E-633B-4E43-AE3E-0589B878062F}" destId="{39185A6C-2DFC-4741-BB0F-E042870BAC49}" srcOrd="0" destOrd="0" presId="urn:microsoft.com/office/officeart/2005/8/layout/vList3#2"/>
    <dgm:cxn modelId="{FDDBE547-DBD5-42C9-8714-5AE153356E4D}" srcId="{8DCBE174-0B2A-4311-95DA-CCA3C0A59916}" destId="{EB833129-DF39-4729-A42F-A7A96294F645}" srcOrd="0" destOrd="0" parTransId="{A74D1691-0C1C-46B7-8347-CE9109609FF4}" sibTransId="{411D848C-BFA6-46D6-8C35-4A23CE5015BA}"/>
    <dgm:cxn modelId="{2B576E17-4E23-4145-8974-AE0734D67AEE}" type="presOf" srcId="{3528CCA5-FC24-4EA7-84E8-9A7B3C3DD7B8}" destId="{94004E09-3EA7-4CC5-B8DD-08DCD8104262}" srcOrd="0" destOrd="0" presId="urn:microsoft.com/office/officeart/2005/8/layout/vList3#2"/>
    <dgm:cxn modelId="{7ADFE26B-2977-48B1-97E9-50C61A661FD4}" type="presOf" srcId="{EB833129-DF39-4729-A42F-A7A96294F645}" destId="{F88E3382-4C18-46E8-BF9A-1B8FB6191504}" srcOrd="0" destOrd="0" presId="urn:microsoft.com/office/officeart/2005/8/layout/vList3#2"/>
    <dgm:cxn modelId="{214CF2BB-CD18-4629-ABFA-D5A35A83B4D6}" srcId="{8DCBE174-0B2A-4311-95DA-CCA3C0A59916}" destId="{0DA1CD0E-633B-4E43-AE3E-0589B878062F}" srcOrd="1" destOrd="0" parTransId="{DF01738D-B0A3-4BC8-8540-97F5279AD114}" sibTransId="{CC0524A0-D3FA-47E8-BC08-2CD2CCB47C3E}"/>
    <dgm:cxn modelId="{FC09E07B-D348-4D57-8DF6-CE001601C91C}" type="presOf" srcId="{8DCBE174-0B2A-4311-95DA-CCA3C0A59916}" destId="{B21EA302-99D7-4A15-9B3A-FC8178D73672}" srcOrd="0" destOrd="0" presId="urn:microsoft.com/office/officeart/2005/8/layout/vList3#2"/>
    <dgm:cxn modelId="{F571660D-2D3A-41ED-B82D-CC7F5A200909}" type="presParOf" srcId="{B21EA302-99D7-4A15-9B3A-FC8178D73672}" destId="{0462350E-6215-43D6-88D0-28B76A8B1B43}" srcOrd="0" destOrd="0" presId="urn:microsoft.com/office/officeart/2005/8/layout/vList3#2"/>
    <dgm:cxn modelId="{CD4AA844-EEAA-40C6-9995-8C2716E33989}" type="presParOf" srcId="{0462350E-6215-43D6-88D0-28B76A8B1B43}" destId="{38F60067-2EEE-4306-A0F1-D753F396BFF0}" srcOrd="0" destOrd="0" presId="urn:microsoft.com/office/officeart/2005/8/layout/vList3#2"/>
    <dgm:cxn modelId="{9E6F17D5-328B-4023-8188-62F4A4C10999}" type="presParOf" srcId="{0462350E-6215-43D6-88D0-28B76A8B1B43}" destId="{F88E3382-4C18-46E8-BF9A-1B8FB6191504}" srcOrd="1" destOrd="0" presId="urn:microsoft.com/office/officeart/2005/8/layout/vList3#2"/>
    <dgm:cxn modelId="{E846D6A7-9E26-490C-B329-86F50065E32E}" type="presParOf" srcId="{B21EA302-99D7-4A15-9B3A-FC8178D73672}" destId="{370188E0-0633-4494-A53F-6039FC678C18}" srcOrd="1" destOrd="0" presId="urn:microsoft.com/office/officeart/2005/8/layout/vList3#2"/>
    <dgm:cxn modelId="{89547678-18A0-47E6-9CE3-7D0858FB259E}" type="presParOf" srcId="{B21EA302-99D7-4A15-9B3A-FC8178D73672}" destId="{B96E52CA-6F14-4FD7-9FBC-42287C17670C}" srcOrd="2" destOrd="0" presId="urn:microsoft.com/office/officeart/2005/8/layout/vList3#2"/>
    <dgm:cxn modelId="{4982A355-AD71-4B0C-83A4-C054CC3A1456}" type="presParOf" srcId="{B96E52CA-6F14-4FD7-9FBC-42287C17670C}" destId="{E247F452-68C3-4354-A6FB-0C8A3400635A}" srcOrd="0" destOrd="0" presId="urn:microsoft.com/office/officeart/2005/8/layout/vList3#2"/>
    <dgm:cxn modelId="{A5D148A9-F1B9-4738-8BB3-0BCFBE2BDCCA}" type="presParOf" srcId="{B96E52CA-6F14-4FD7-9FBC-42287C17670C}" destId="{39185A6C-2DFC-4741-BB0F-E042870BAC49}" srcOrd="1" destOrd="0" presId="urn:microsoft.com/office/officeart/2005/8/layout/vList3#2"/>
    <dgm:cxn modelId="{768C701F-C7F5-44F1-B80E-5001D56DE8B8}" type="presParOf" srcId="{B21EA302-99D7-4A15-9B3A-FC8178D73672}" destId="{7FB3695A-C6F1-45EA-A1EC-C53C5711AE81}" srcOrd="3" destOrd="0" presId="urn:microsoft.com/office/officeart/2005/8/layout/vList3#2"/>
    <dgm:cxn modelId="{3E09C77D-5CF5-4A8E-823F-39FD7D6A87D9}" type="presParOf" srcId="{B21EA302-99D7-4A15-9B3A-FC8178D73672}" destId="{B7A96842-2FD1-4A96-AE2E-E29EF1CECF1C}" srcOrd="4" destOrd="0" presId="urn:microsoft.com/office/officeart/2005/8/layout/vList3#2"/>
    <dgm:cxn modelId="{302204E0-8585-4284-B2C7-E99A4BAF68C7}" type="presParOf" srcId="{B7A96842-2FD1-4A96-AE2E-E29EF1CECF1C}" destId="{E36A1B4C-C214-44F5-B9EA-7A4A8D6E36BE}" srcOrd="0" destOrd="0" presId="urn:microsoft.com/office/officeart/2005/8/layout/vList3#2"/>
    <dgm:cxn modelId="{D1CFC3FF-6884-4E98-BF1D-6DBA09C0B634}" type="presParOf" srcId="{B7A96842-2FD1-4A96-AE2E-E29EF1CECF1C}" destId="{94004E09-3EA7-4CC5-B8DD-08DCD8104262}" srcOrd="1" destOrd="0" presId="urn:microsoft.com/office/officeart/2005/8/layout/vList3#2"/>
    <dgm:cxn modelId="{D732CF29-2227-4DA6-AE3C-330FB7CA38D9}" type="presParOf" srcId="{B21EA302-99D7-4A15-9B3A-FC8178D73672}" destId="{F3A11B21-E2CB-4810-B6DC-48452DA9415D}" srcOrd="5" destOrd="0" presId="urn:microsoft.com/office/officeart/2005/8/layout/vList3#2"/>
    <dgm:cxn modelId="{75F91CE0-C847-426B-AA83-8A706D3E634E}" type="presParOf" srcId="{B21EA302-99D7-4A15-9B3A-FC8178D73672}" destId="{557F1D31-D9BF-4DF4-9645-0AD0641A0F4F}" srcOrd="6" destOrd="0" presId="urn:microsoft.com/office/officeart/2005/8/layout/vList3#2"/>
    <dgm:cxn modelId="{7FB3705E-222E-4DA4-8550-BD12AF5E6E55}" type="presParOf" srcId="{557F1D31-D9BF-4DF4-9645-0AD0641A0F4F}" destId="{19044EE9-DC74-46F8-9F79-28743DDACD80}" srcOrd="0" destOrd="0" presId="urn:microsoft.com/office/officeart/2005/8/layout/vList3#2"/>
    <dgm:cxn modelId="{3CE6E29E-69C0-4246-B1BC-FE696306D885}" type="presParOf" srcId="{557F1D31-D9BF-4DF4-9645-0AD0641A0F4F}" destId="{E9D62E9B-CA3E-4360-B9D2-B046020B958D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CBE174-0B2A-4311-95DA-CCA3C0A59916}" type="doc">
      <dgm:prSet loTypeId="urn:microsoft.com/office/officeart/2005/8/layout/vList3#3" loCatId="list" qsTypeId="urn:microsoft.com/office/officeart/2005/8/quickstyle/3d3" qsCatId="3D" csTypeId="urn:microsoft.com/office/officeart/2005/8/colors/accent1_2" csCatId="accent1" phldr="1"/>
      <dgm:spPr/>
    </dgm:pt>
    <dgm:pt modelId="{EB833129-DF39-4729-A42F-A7A96294F645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 vert="horz" anchor="ctr"/>
        <a:lstStyle/>
        <a:p>
          <a:r>
            <a:rPr lang="en-ZA" sz="2400" dirty="0">
              <a:solidFill>
                <a:schemeClr val="tx1"/>
              </a:solidFill>
            </a:rPr>
            <a:t>Web browser</a:t>
          </a:r>
        </a:p>
      </dgm:t>
    </dgm:pt>
    <dgm:pt modelId="{A74D1691-0C1C-46B7-8347-CE9109609FF4}" type="parTrans" cxnId="{FDDBE547-DBD5-42C9-8714-5AE153356E4D}">
      <dgm:prSet/>
      <dgm:spPr/>
      <dgm:t>
        <a:bodyPr/>
        <a:lstStyle/>
        <a:p>
          <a:endParaRPr lang="en-ZA"/>
        </a:p>
      </dgm:t>
    </dgm:pt>
    <dgm:pt modelId="{411D848C-BFA6-46D6-8C35-4A23CE5015BA}" type="sibTrans" cxnId="{FDDBE547-DBD5-42C9-8714-5AE153356E4D}">
      <dgm:prSet/>
      <dgm:spPr/>
      <dgm:t>
        <a:bodyPr/>
        <a:lstStyle/>
        <a:p>
          <a:endParaRPr lang="en-ZA"/>
        </a:p>
      </dgm:t>
    </dgm:pt>
    <dgm:pt modelId="{0DA1CD0E-633B-4E43-AE3E-0589B878062F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 vert="horz" anchor="ctr"/>
        <a:lstStyle/>
        <a:p>
          <a:r>
            <a:rPr lang="en-ZA" sz="2400" b="0" dirty="0">
              <a:solidFill>
                <a:schemeClr val="tx1"/>
              </a:solidFill>
            </a:rPr>
            <a:t>Plug-ins</a:t>
          </a:r>
          <a:endParaRPr lang="en-ZA" sz="2400" dirty="0">
            <a:solidFill>
              <a:schemeClr val="tx1"/>
            </a:solidFill>
          </a:endParaRPr>
        </a:p>
      </dgm:t>
    </dgm:pt>
    <dgm:pt modelId="{DF01738D-B0A3-4BC8-8540-97F5279AD114}" type="parTrans" cxnId="{214CF2BB-CD18-4629-ABFA-D5A35A83B4D6}">
      <dgm:prSet/>
      <dgm:spPr/>
      <dgm:t>
        <a:bodyPr/>
        <a:lstStyle/>
        <a:p>
          <a:endParaRPr lang="en-ZA"/>
        </a:p>
      </dgm:t>
    </dgm:pt>
    <dgm:pt modelId="{CC0524A0-D3FA-47E8-BC08-2CD2CCB47C3E}" type="sibTrans" cxnId="{214CF2BB-CD18-4629-ABFA-D5A35A83B4D6}">
      <dgm:prSet/>
      <dgm:spPr/>
      <dgm:t>
        <a:bodyPr/>
        <a:lstStyle/>
        <a:p>
          <a:endParaRPr lang="en-ZA"/>
        </a:p>
      </dgm:t>
    </dgm:pt>
    <dgm:pt modelId="{865B752F-81C9-4921-A278-C33DA00E15DC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 vert="horz" anchor="ctr"/>
        <a:lstStyle/>
        <a:p>
          <a:r>
            <a:rPr lang="en-US" sz="2400" b="0" dirty="0">
              <a:solidFill>
                <a:schemeClr val="tx1"/>
              </a:solidFill>
              <a:latin typeface="+mn-lt"/>
              <a:ea typeface="+mn-ea"/>
              <a:cs typeface="+mn-cs"/>
            </a:rPr>
            <a:t>Financial applications</a:t>
          </a:r>
          <a:endParaRPr lang="en-ZA" sz="2400" b="0" dirty="0">
            <a:solidFill>
              <a:schemeClr val="tx1"/>
            </a:solidFill>
          </a:endParaRPr>
        </a:p>
      </dgm:t>
    </dgm:pt>
    <dgm:pt modelId="{4BC2F479-3E6B-425F-98F6-7B4E57BF669D}" type="parTrans" cxnId="{228C3F82-BE45-4B1D-89EC-AF1B16A80F93}">
      <dgm:prSet/>
      <dgm:spPr/>
      <dgm:t>
        <a:bodyPr/>
        <a:lstStyle/>
        <a:p>
          <a:endParaRPr lang="en-ZA"/>
        </a:p>
      </dgm:t>
    </dgm:pt>
    <dgm:pt modelId="{62E438AF-63DB-48A8-9757-18A1410DC07E}" type="sibTrans" cxnId="{228C3F82-BE45-4B1D-89EC-AF1B16A80F93}">
      <dgm:prSet/>
      <dgm:spPr/>
      <dgm:t>
        <a:bodyPr/>
        <a:lstStyle/>
        <a:p>
          <a:endParaRPr lang="en-ZA"/>
        </a:p>
      </dgm:t>
    </dgm:pt>
    <dgm:pt modelId="{35F9858F-35A7-4E7A-850A-98C22AA972FA}" type="pres">
      <dgm:prSet presAssocID="{8DCBE174-0B2A-4311-95DA-CCA3C0A59916}" presName="linearFlow" presStyleCnt="0">
        <dgm:presLayoutVars>
          <dgm:dir/>
          <dgm:resizeHandles val="exact"/>
        </dgm:presLayoutVars>
      </dgm:prSet>
      <dgm:spPr/>
    </dgm:pt>
    <dgm:pt modelId="{591D443E-D385-4A35-9BBA-CE6EBCB04537}" type="pres">
      <dgm:prSet presAssocID="{EB833129-DF39-4729-A42F-A7A96294F645}" presName="composite" presStyleCnt="0"/>
      <dgm:spPr/>
    </dgm:pt>
    <dgm:pt modelId="{595B23BA-22BB-4728-AF4F-DD279530C392}" type="pres">
      <dgm:prSet presAssocID="{EB833129-DF39-4729-A42F-A7A96294F645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D7A2CD1-5CCC-4A16-BA14-C8FCB5B54BAC}" type="pres">
      <dgm:prSet presAssocID="{EB833129-DF39-4729-A42F-A7A96294F645}" presName="txShp" presStyleLbl="node1" presStyleIdx="0" presStyleCnt="3">
        <dgm:presLayoutVars>
          <dgm:bulletEnabled val="1"/>
        </dgm:presLayoutVars>
      </dgm:prSet>
      <dgm:spPr/>
    </dgm:pt>
    <dgm:pt modelId="{35466BFC-F228-4A29-8191-DB567A6CD6B2}" type="pres">
      <dgm:prSet presAssocID="{411D848C-BFA6-46D6-8C35-4A23CE5015BA}" presName="spacing" presStyleCnt="0"/>
      <dgm:spPr/>
    </dgm:pt>
    <dgm:pt modelId="{AC58FF77-9BE9-4FC4-8C8B-0FA5D2D96D84}" type="pres">
      <dgm:prSet presAssocID="{0DA1CD0E-633B-4E43-AE3E-0589B878062F}" presName="composite" presStyleCnt="0"/>
      <dgm:spPr/>
    </dgm:pt>
    <dgm:pt modelId="{ABC9BC2D-101D-4558-AAED-AD813620360A}" type="pres">
      <dgm:prSet presAssocID="{0DA1CD0E-633B-4E43-AE3E-0589B878062F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C14C128-DACF-4FF8-B5E7-C2488965F23C}" type="pres">
      <dgm:prSet presAssocID="{0DA1CD0E-633B-4E43-AE3E-0589B878062F}" presName="txShp" presStyleLbl="node1" presStyleIdx="1" presStyleCnt="3">
        <dgm:presLayoutVars>
          <dgm:bulletEnabled val="1"/>
        </dgm:presLayoutVars>
      </dgm:prSet>
      <dgm:spPr/>
    </dgm:pt>
    <dgm:pt modelId="{B220384E-837A-4B9F-87F7-718726EFD274}" type="pres">
      <dgm:prSet presAssocID="{CC0524A0-D3FA-47E8-BC08-2CD2CCB47C3E}" presName="spacing" presStyleCnt="0"/>
      <dgm:spPr/>
    </dgm:pt>
    <dgm:pt modelId="{C1C9AD36-CC7D-4276-96F0-52E3F95CBA89}" type="pres">
      <dgm:prSet presAssocID="{865B752F-81C9-4921-A278-C33DA00E15DC}" presName="composite" presStyleCnt="0"/>
      <dgm:spPr/>
    </dgm:pt>
    <dgm:pt modelId="{3F028F10-42A1-4664-8239-C2BAF35E9BBF}" type="pres">
      <dgm:prSet presAssocID="{865B752F-81C9-4921-A278-C33DA00E15DC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16FD25C5-FA30-410A-A936-714BA9AEBCC9}" type="pres">
      <dgm:prSet presAssocID="{865B752F-81C9-4921-A278-C33DA00E15DC}" presName="txShp" presStyleLbl="node1" presStyleIdx="2" presStyleCnt="3">
        <dgm:presLayoutVars>
          <dgm:bulletEnabled val="1"/>
        </dgm:presLayoutVars>
      </dgm:prSet>
      <dgm:spPr/>
    </dgm:pt>
  </dgm:ptLst>
  <dgm:cxnLst>
    <dgm:cxn modelId="{214CF2BB-CD18-4629-ABFA-D5A35A83B4D6}" srcId="{8DCBE174-0B2A-4311-95DA-CCA3C0A59916}" destId="{0DA1CD0E-633B-4E43-AE3E-0589B878062F}" srcOrd="1" destOrd="0" parTransId="{DF01738D-B0A3-4BC8-8540-97F5279AD114}" sibTransId="{CC0524A0-D3FA-47E8-BC08-2CD2CCB47C3E}"/>
    <dgm:cxn modelId="{A4DFF19C-8A71-4324-85A0-8095B51FD05B}" type="presOf" srcId="{865B752F-81C9-4921-A278-C33DA00E15DC}" destId="{16FD25C5-FA30-410A-A936-714BA9AEBCC9}" srcOrd="0" destOrd="0" presId="urn:microsoft.com/office/officeart/2005/8/layout/vList3#3"/>
    <dgm:cxn modelId="{8A40104C-FA63-419D-ACBB-D9F2B40EBF09}" type="presOf" srcId="{EB833129-DF39-4729-A42F-A7A96294F645}" destId="{9D7A2CD1-5CCC-4A16-BA14-C8FCB5B54BAC}" srcOrd="0" destOrd="0" presId="urn:microsoft.com/office/officeart/2005/8/layout/vList3#3"/>
    <dgm:cxn modelId="{7CBD887B-A0BD-4D43-B165-1CE7AF873E7C}" type="presOf" srcId="{8DCBE174-0B2A-4311-95DA-CCA3C0A59916}" destId="{35F9858F-35A7-4E7A-850A-98C22AA972FA}" srcOrd="0" destOrd="0" presId="urn:microsoft.com/office/officeart/2005/8/layout/vList3#3"/>
    <dgm:cxn modelId="{FDDBE547-DBD5-42C9-8714-5AE153356E4D}" srcId="{8DCBE174-0B2A-4311-95DA-CCA3C0A59916}" destId="{EB833129-DF39-4729-A42F-A7A96294F645}" srcOrd="0" destOrd="0" parTransId="{A74D1691-0C1C-46B7-8347-CE9109609FF4}" sibTransId="{411D848C-BFA6-46D6-8C35-4A23CE5015BA}"/>
    <dgm:cxn modelId="{228C3F82-BE45-4B1D-89EC-AF1B16A80F93}" srcId="{8DCBE174-0B2A-4311-95DA-CCA3C0A59916}" destId="{865B752F-81C9-4921-A278-C33DA00E15DC}" srcOrd="2" destOrd="0" parTransId="{4BC2F479-3E6B-425F-98F6-7B4E57BF669D}" sibTransId="{62E438AF-63DB-48A8-9757-18A1410DC07E}"/>
    <dgm:cxn modelId="{BC1C820E-5B30-4E36-A1CE-DD949A85F869}" type="presOf" srcId="{0DA1CD0E-633B-4E43-AE3E-0589B878062F}" destId="{EC14C128-DACF-4FF8-B5E7-C2488965F23C}" srcOrd="0" destOrd="0" presId="urn:microsoft.com/office/officeart/2005/8/layout/vList3#3"/>
    <dgm:cxn modelId="{41131EA1-4CEF-429F-802B-DD47085009F2}" type="presParOf" srcId="{35F9858F-35A7-4E7A-850A-98C22AA972FA}" destId="{591D443E-D385-4A35-9BBA-CE6EBCB04537}" srcOrd="0" destOrd="0" presId="urn:microsoft.com/office/officeart/2005/8/layout/vList3#3"/>
    <dgm:cxn modelId="{C9DAF926-D928-427F-BDFE-451B7A165436}" type="presParOf" srcId="{591D443E-D385-4A35-9BBA-CE6EBCB04537}" destId="{595B23BA-22BB-4728-AF4F-DD279530C392}" srcOrd="0" destOrd="0" presId="urn:microsoft.com/office/officeart/2005/8/layout/vList3#3"/>
    <dgm:cxn modelId="{DAFD9DCA-5B5E-4CA1-AB86-23BEE5263AA3}" type="presParOf" srcId="{591D443E-D385-4A35-9BBA-CE6EBCB04537}" destId="{9D7A2CD1-5CCC-4A16-BA14-C8FCB5B54BAC}" srcOrd="1" destOrd="0" presId="urn:microsoft.com/office/officeart/2005/8/layout/vList3#3"/>
    <dgm:cxn modelId="{404D6259-1305-4D15-97D1-B62E3BAB831F}" type="presParOf" srcId="{35F9858F-35A7-4E7A-850A-98C22AA972FA}" destId="{35466BFC-F228-4A29-8191-DB567A6CD6B2}" srcOrd="1" destOrd="0" presId="urn:microsoft.com/office/officeart/2005/8/layout/vList3#3"/>
    <dgm:cxn modelId="{3C3D645D-315D-4568-BFCD-A9B10AD4E8A2}" type="presParOf" srcId="{35F9858F-35A7-4E7A-850A-98C22AA972FA}" destId="{AC58FF77-9BE9-4FC4-8C8B-0FA5D2D96D84}" srcOrd="2" destOrd="0" presId="urn:microsoft.com/office/officeart/2005/8/layout/vList3#3"/>
    <dgm:cxn modelId="{37DFF81D-151A-459D-9036-3BD4AB90DBDD}" type="presParOf" srcId="{AC58FF77-9BE9-4FC4-8C8B-0FA5D2D96D84}" destId="{ABC9BC2D-101D-4558-AAED-AD813620360A}" srcOrd="0" destOrd="0" presId="urn:microsoft.com/office/officeart/2005/8/layout/vList3#3"/>
    <dgm:cxn modelId="{C7B8B070-435D-4097-BBB5-0BAFBE108785}" type="presParOf" srcId="{AC58FF77-9BE9-4FC4-8C8B-0FA5D2D96D84}" destId="{EC14C128-DACF-4FF8-B5E7-C2488965F23C}" srcOrd="1" destOrd="0" presId="urn:microsoft.com/office/officeart/2005/8/layout/vList3#3"/>
    <dgm:cxn modelId="{6AE6EE5A-DDA6-44C6-899F-2E2C1784465D}" type="presParOf" srcId="{35F9858F-35A7-4E7A-850A-98C22AA972FA}" destId="{B220384E-837A-4B9F-87F7-718726EFD274}" srcOrd="3" destOrd="0" presId="urn:microsoft.com/office/officeart/2005/8/layout/vList3#3"/>
    <dgm:cxn modelId="{6F15D182-4F54-4DCA-B51A-529F249965AB}" type="presParOf" srcId="{35F9858F-35A7-4E7A-850A-98C22AA972FA}" destId="{C1C9AD36-CC7D-4276-96F0-52E3F95CBA89}" srcOrd="4" destOrd="0" presId="urn:microsoft.com/office/officeart/2005/8/layout/vList3#3"/>
    <dgm:cxn modelId="{A0C2111A-5786-4F30-85EC-410DDBBB8DA3}" type="presParOf" srcId="{C1C9AD36-CC7D-4276-96F0-52E3F95CBA89}" destId="{3F028F10-42A1-4664-8239-C2BAF35E9BBF}" srcOrd="0" destOrd="0" presId="urn:microsoft.com/office/officeart/2005/8/layout/vList3#3"/>
    <dgm:cxn modelId="{DA933E80-9D4D-4CA2-8DD5-C548B7CF1597}" type="presParOf" srcId="{C1C9AD36-CC7D-4276-96F0-52E3F95CBA89}" destId="{16FD25C5-FA30-410A-A936-714BA9AEBCC9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6567B4-9EFC-4E93-AEE4-534896FBA39A}" type="doc">
      <dgm:prSet loTypeId="urn:microsoft.com/office/officeart/2005/8/layout/lProcess2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ZA"/>
        </a:p>
      </dgm:t>
    </dgm:pt>
    <dgm:pt modelId="{6EB441CB-DC48-4331-B341-24419161FDC6}">
      <dgm:prSet phldrT="[Text]" custT="1"/>
      <dgm:spPr/>
      <dgm:t>
        <a:bodyPr/>
        <a:lstStyle/>
        <a:p>
          <a:r>
            <a:rPr lang="en-ZA" sz="1800" b="1" dirty="0"/>
            <a:t>Application vs</a:t>
          </a:r>
          <a:r>
            <a:rPr lang="en-ZA" sz="1800" b="1"/>
            <a:t>. system </a:t>
          </a:r>
          <a:r>
            <a:rPr lang="en-ZA" sz="1800" b="1" dirty="0"/>
            <a:t>software</a:t>
          </a:r>
          <a:endParaRPr lang="af-ZA" sz="1800" b="1" noProof="0" dirty="0"/>
        </a:p>
      </dgm:t>
    </dgm:pt>
    <dgm:pt modelId="{80E2AEAB-240F-4D3D-A4FC-6152CE6179C5}" type="parTrans" cxnId="{AF509447-8067-4B38-9856-19FE7956634C}">
      <dgm:prSet/>
      <dgm:spPr/>
      <dgm:t>
        <a:bodyPr/>
        <a:lstStyle/>
        <a:p>
          <a:endParaRPr lang="en-ZA"/>
        </a:p>
      </dgm:t>
    </dgm:pt>
    <dgm:pt modelId="{2520D045-8694-4AD7-84F1-6BAA7D1E3BBD}" type="sibTrans" cxnId="{AF509447-8067-4B38-9856-19FE7956634C}">
      <dgm:prSet/>
      <dgm:spPr/>
      <dgm:t>
        <a:bodyPr/>
        <a:lstStyle/>
        <a:p>
          <a:endParaRPr lang="en-ZA"/>
        </a:p>
      </dgm:t>
    </dgm:pt>
    <dgm:pt modelId="{B0B92343-B57F-48F4-8F45-64B7E1ABE249}">
      <dgm:prSet phldrT="[Text]" custT="1"/>
      <dgm:spPr>
        <a:solidFill>
          <a:schemeClr val="accent1">
            <a:lumMod val="75000"/>
          </a:schemeClr>
        </a:solidFill>
      </dgm:spPr>
      <dgm:t>
        <a:bodyPr anchor="ctr"/>
        <a:lstStyle/>
        <a:p>
          <a:r>
            <a:rPr lang="en-ZA" sz="1600" dirty="0"/>
            <a:t>Functions</a:t>
          </a:r>
          <a:endParaRPr lang="af-ZA" sz="1600" noProof="0" dirty="0"/>
        </a:p>
      </dgm:t>
    </dgm:pt>
    <dgm:pt modelId="{9A7D7192-1107-463F-B1FE-678B5026DE17}" type="parTrans" cxnId="{04800687-CB72-4909-AB9C-B0743C3D6D03}">
      <dgm:prSet/>
      <dgm:spPr/>
      <dgm:t>
        <a:bodyPr/>
        <a:lstStyle/>
        <a:p>
          <a:endParaRPr lang="en-ZA"/>
        </a:p>
      </dgm:t>
    </dgm:pt>
    <dgm:pt modelId="{FBA33CB9-202B-42D0-9ED2-AB41B5BE2C51}" type="sibTrans" cxnId="{04800687-CB72-4909-AB9C-B0743C3D6D03}">
      <dgm:prSet/>
      <dgm:spPr/>
      <dgm:t>
        <a:bodyPr/>
        <a:lstStyle/>
        <a:p>
          <a:endParaRPr lang="en-ZA"/>
        </a:p>
      </dgm:t>
    </dgm:pt>
    <dgm:pt modelId="{C6A43751-F913-4481-96C4-3CF3B43CC394}">
      <dgm:prSet phldrT="[Text]" custT="1"/>
      <dgm:spPr/>
      <dgm:t>
        <a:bodyPr/>
        <a:lstStyle/>
        <a:p>
          <a:r>
            <a:rPr lang="en-ZA" sz="1800" b="1" dirty="0"/>
            <a:t>Windows</a:t>
          </a:r>
          <a:endParaRPr lang="af-ZA" sz="1800" b="1" noProof="0" dirty="0"/>
        </a:p>
      </dgm:t>
    </dgm:pt>
    <dgm:pt modelId="{6EA6AEFE-3BB5-423C-9460-116AA12F379F}" type="parTrans" cxnId="{7E866D2B-F889-4DCB-9812-137F866C6A60}">
      <dgm:prSet/>
      <dgm:spPr/>
      <dgm:t>
        <a:bodyPr/>
        <a:lstStyle/>
        <a:p>
          <a:endParaRPr lang="en-ZA"/>
        </a:p>
      </dgm:t>
    </dgm:pt>
    <dgm:pt modelId="{900DC3C6-2AFD-48EE-8E0B-BC860F81E905}" type="sibTrans" cxnId="{7E866D2B-F889-4DCB-9812-137F866C6A60}">
      <dgm:prSet/>
      <dgm:spPr/>
      <dgm:t>
        <a:bodyPr/>
        <a:lstStyle/>
        <a:p>
          <a:endParaRPr lang="en-ZA"/>
        </a:p>
      </dgm:t>
    </dgm:pt>
    <dgm:pt modelId="{CAFE6AAB-F19E-452D-969E-637BF42895AE}">
      <dgm:prSet phldrT="[Text]" custT="1"/>
      <dgm:spPr>
        <a:solidFill>
          <a:schemeClr val="accent1">
            <a:lumMod val="75000"/>
          </a:schemeClr>
        </a:solidFill>
      </dgm:spPr>
      <dgm:t>
        <a:bodyPr anchor="ctr"/>
        <a:lstStyle/>
        <a:p>
          <a:r>
            <a:rPr lang="af-ZA" sz="1600" noProof="0" dirty="0"/>
            <a:t>Windows range –</a:t>
          </a:r>
          <a:br>
            <a:rPr lang="af-ZA" sz="1600" noProof="0" dirty="0"/>
          </a:br>
          <a:r>
            <a:rPr lang="af-ZA" sz="1600" noProof="0" dirty="0"/>
            <a:t>Windows 8 / 10</a:t>
          </a:r>
        </a:p>
        <a:p>
          <a:r>
            <a:rPr lang="af-ZA" sz="1600" noProof="0" dirty="0"/>
            <a:t>macOS, OS X</a:t>
          </a:r>
        </a:p>
      </dgm:t>
    </dgm:pt>
    <dgm:pt modelId="{74F273CF-692E-4D19-9E18-D9C54A77A821}" type="parTrans" cxnId="{38AF504D-DEAA-43D9-85E0-717D90670589}">
      <dgm:prSet/>
      <dgm:spPr/>
      <dgm:t>
        <a:bodyPr/>
        <a:lstStyle/>
        <a:p>
          <a:endParaRPr lang="en-ZA"/>
        </a:p>
      </dgm:t>
    </dgm:pt>
    <dgm:pt modelId="{5926447B-E7D3-4093-9740-1FC34065773F}" type="sibTrans" cxnId="{38AF504D-DEAA-43D9-85E0-717D90670589}">
      <dgm:prSet/>
      <dgm:spPr/>
      <dgm:t>
        <a:bodyPr/>
        <a:lstStyle/>
        <a:p>
          <a:endParaRPr lang="en-ZA"/>
        </a:p>
      </dgm:t>
    </dgm:pt>
    <dgm:pt modelId="{836C00AB-55A7-487F-AAF5-33E60B982972}">
      <dgm:prSet phldrT="[Text]" custT="1"/>
      <dgm:spPr>
        <a:solidFill>
          <a:schemeClr val="accent1">
            <a:lumMod val="75000"/>
          </a:schemeClr>
        </a:solidFill>
      </dgm:spPr>
      <dgm:t>
        <a:bodyPr anchor="ctr"/>
        <a:lstStyle/>
        <a:p>
          <a:pPr algn="l"/>
          <a:r>
            <a:rPr lang="en-ZA" sz="1600" i="0" dirty="0"/>
            <a:t>Application software –performs a specific task </a:t>
          </a:r>
          <a:endParaRPr lang="af-ZA" sz="1600" i="0" noProof="0" dirty="0"/>
        </a:p>
      </dgm:t>
    </dgm:pt>
    <dgm:pt modelId="{3E3573F4-DBC8-4111-B476-EFA85C787A7C}" type="parTrans" cxnId="{7EF696EA-C5FE-472B-BB65-DF37943C5914}">
      <dgm:prSet/>
      <dgm:spPr/>
      <dgm:t>
        <a:bodyPr/>
        <a:lstStyle/>
        <a:p>
          <a:endParaRPr lang="en-ZA"/>
        </a:p>
      </dgm:t>
    </dgm:pt>
    <dgm:pt modelId="{479E22CD-6119-4C8C-8BEE-E4EB4A875DC2}" type="sibTrans" cxnId="{7EF696EA-C5FE-472B-BB65-DF37943C5914}">
      <dgm:prSet/>
      <dgm:spPr/>
      <dgm:t>
        <a:bodyPr/>
        <a:lstStyle/>
        <a:p>
          <a:endParaRPr lang="en-ZA"/>
        </a:p>
      </dgm:t>
    </dgm:pt>
    <dgm:pt modelId="{92F69F8B-483D-4765-A224-0D71CADFFDEF}">
      <dgm:prSet phldrT="[Text]" custT="1"/>
      <dgm:spPr>
        <a:solidFill>
          <a:schemeClr val="accent1">
            <a:lumMod val="75000"/>
          </a:schemeClr>
        </a:solidFill>
      </dgm:spPr>
      <dgm:t>
        <a:bodyPr anchor="ctr"/>
        <a:lstStyle/>
        <a:p>
          <a:endParaRPr lang="af-ZA" sz="1600" noProof="0" dirty="0"/>
        </a:p>
        <a:p>
          <a:r>
            <a:rPr lang="af-ZA" sz="1600" noProof="0" dirty="0"/>
            <a:t>Desktop</a:t>
          </a:r>
        </a:p>
      </dgm:t>
    </dgm:pt>
    <dgm:pt modelId="{E9DEFB40-1599-487B-A902-56E5A3605305}" type="parTrans" cxnId="{BF8A8B2A-DEED-4508-A7C0-7C586CF2B9B8}">
      <dgm:prSet/>
      <dgm:spPr/>
      <dgm:t>
        <a:bodyPr/>
        <a:lstStyle/>
        <a:p>
          <a:endParaRPr lang="en-ZA"/>
        </a:p>
      </dgm:t>
    </dgm:pt>
    <dgm:pt modelId="{202148DF-7D67-4986-B781-D84C7E7647B3}" type="sibTrans" cxnId="{BF8A8B2A-DEED-4508-A7C0-7C586CF2B9B8}">
      <dgm:prSet/>
      <dgm:spPr/>
      <dgm:t>
        <a:bodyPr/>
        <a:lstStyle/>
        <a:p>
          <a:endParaRPr lang="en-ZA"/>
        </a:p>
      </dgm:t>
    </dgm:pt>
    <dgm:pt modelId="{EF610182-B371-4DF5-8A9E-32BD9FF33B87}">
      <dgm:prSet phldrT="[Text]" custT="1"/>
      <dgm:spPr>
        <a:solidFill>
          <a:schemeClr val="accent1">
            <a:lumMod val="75000"/>
          </a:schemeClr>
        </a:solidFill>
      </dgm:spPr>
      <dgm:t>
        <a:bodyPr anchor="ctr"/>
        <a:lstStyle/>
        <a:p>
          <a:endParaRPr lang="af-ZA" sz="1600" noProof="0" dirty="0"/>
        </a:p>
        <a:p>
          <a:r>
            <a:rPr lang="af-ZA" sz="1600" noProof="0" dirty="0"/>
            <a:t>Icons, tiles, shortcuts</a:t>
          </a:r>
        </a:p>
      </dgm:t>
    </dgm:pt>
    <dgm:pt modelId="{F7137A59-C41F-4445-9142-2900AE54B786}" type="parTrans" cxnId="{8B06201B-C6D4-4098-B93B-BB42947F364B}">
      <dgm:prSet/>
      <dgm:spPr/>
      <dgm:t>
        <a:bodyPr/>
        <a:lstStyle/>
        <a:p>
          <a:endParaRPr lang="en-ZA"/>
        </a:p>
      </dgm:t>
    </dgm:pt>
    <dgm:pt modelId="{E94D2D3D-4FB7-4027-ACBF-DBBE02407E44}" type="sibTrans" cxnId="{8B06201B-C6D4-4098-B93B-BB42947F364B}">
      <dgm:prSet/>
      <dgm:spPr/>
      <dgm:t>
        <a:bodyPr/>
        <a:lstStyle/>
        <a:p>
          <a:endParaRPr lang="en-ZA"/>
        </a:p>
      </dgm:t>
    </dgm:pt>
    <dgm:pt modelId="{6FB8B1C6-2C71-4D9C-80C7-8773FD6B7277}">
      <dgm:prSet phldrT="[Text]" custT="1"/>
      <dgm:spPr>
        <a:solidFill>
          <a:schemeClr val="accent1">
            <a:lumMod val="75000"/>
          </a:schemeClr>
        </a:solidFill>
      </dgm:spPr>
      <dgm:t>
        <a:bodyPr anchor="ctr"/>
        <a:lstStyle/>
        <a:p>
          <a:endParaRPr lang="af-ZA" sz="1600" noProof="0" dirty="0">
            <a:solidFill>
              <a:schemeClr val="tx1"/>
            </a:solidFill>
          </a:endParaRPr>
        </a:p>
      </dgm:t>
    </dgm:pt>
    <dgm:pt modelId="{324E7913-B3B9-4570-B4B3-4762485B0470}" type="parTrans" cxnId="{022F3D76-8890-4731-909A-33CCD7C8D89D}">
      <dgm:prSet/>
      <dgm:spPr/>
      <dgm:t>
        <a:bodyPr/>
        <a:lstStyle/>
        <a:p>
          <a:endParaRPr lang="en-ZA"/>
        </a:p>
      </dgm:t>
    </dgm:pt>
    <dgm:pt modelId="{56BEC09A-B48C-4FF4-BF32-08E4A2EA7908}" type="sibTrans" cxnId="{022F3D76-8890-4731-909A-33CCD7C8D89D}">
      <dgm:prSet/>
      <dgm:spPr/>
      <dgm:t>
        <a:bodyPr/>
        <a:lstStyle/>
        <a:p>
          <a:endParaRPr lang="en-ZA"/>
        </a:p>
      </dgm:t>
    </dgm:pt>
    <dgm:pt modelId="{31029503-025E-439E-BD14-76C6E07E77C4}">
      <dgm:prSet phldrT="[Text]" custT="1"/>
      <dgm:spPr>
        <a:solidFill>
          <a:schemeClr val="accent1">
            <a:lumMod val="75000"/>
          </a:schemeClr>
        </a:solidFill>
      </dgm:spPr>
      <dgm:t>
        <a:bodyPr anchor="ctr"/>
        <a:lstStyle/>
        <a:p>
          <a:endParaRPr lang="af-ZA" sz="1600" noProof="0" dirty="0"/>
        </a:p>
        <a:p>
          <a:r>
            <a:rPr lang="af-ZA" sz="1600" noProof="0" dirty="0"/>
            <a:t>Sub-menus and shortcut keys</a:t>
          </a:r>
        </a:p>
      </dgm:t>
    </dgm:pt>
    <dgm:pt modelId="{59607B14-AAB0-4AC1-B17C-56A09AFB001C}" type="parTrans" cxnId="{FAAF3904-5A0A-4C59-BED1-508E17AB6B90}">
      <dgm:prSet/>
      <dgm:spPr/>
      <dgm:t>
        <a:bodyPr/>
        <a:lstStyle/>
        <a:p>
          <a:endParaRPr lang="en-ZA"/>
        </a:p>
      </dgm:t>
    </dgm:pt>
    <dgm:pt modelId="{091AB139-ABE2-42C2-AA5C-2D7F612A2339}" type="sibTrans" cxnId="{FAAF3904-5A0A-4C59-BED1-508E17AB6B90}">
      <dgm:prSet/>
      <dgm:spPr/>
      <dgm:t>
        <a:bodyPr/>
        <a:lstStyle/>
        <a:p>
          <a:endParaRPr lang="en-ZA"/>
        </a:p>
      </dgm:t>
    </dgm:pt>
    <dgm:pt modelId="{63CDBDD2-2C00-43CD-96ED-4473DAF035AB}">
      <dgm:prSet phldrT="[Text]" custT="1"/>
      <dgm:spPr>
        <a:solidFill>
          <a:schemeClr val="accent1">
            <a:lumMod val="75000"/>
          </a:schemeClr>
        </a:solidFill>
      </dgm:spPr>
      <dgm:t>
        <a:bodyPr anchor="ctr"/>
        <a:lstStyle/>
        <a:p>
          <a:pPr algn="l"/>
          <a:r>
            <a:rPr lang="af-ZA" sz="1600" noProof="0" dirty="0"/>
            <a:t>Windows components</a:t>
          </a:r>
        </a:p>
      </dgm:t>
    </dgm:pt>
    <dgm:pt modelId="{D34B0A13-A607-4664-8FA5-CD3F6F0EFC88}" type="parTrans" cxnId="{E0D84347-CF71-4B4E-B4A9-5AF3F714BC61}">
      <dgm:prSet/>
      <dgm:spPr/>
      <dgm:t>
        <a:bodyPr/>
        <a:lstStyle/>
        <a:p>
          <a:endParaRPr lang="en-ZA"/>
        </a:p>
      </dgm:t>
    </dgm:pt>
    <dgm:pt modelId="{94901037-D2F1-4C87-8F0B-B5BD851EDA7E}" type="sibTrans" cxnId="{E0D84347-CF71-4B4E-B4A9-5AF3F714BC61}">
      <dgm:prSet/>
      <dgm:spPr/>
      <dgm:t>
        <a:bodyPr/>
        <a:lstStyle/>
        <a:p>
          <a:endParaRPr lang="en-ZA"/>
        </a:p>
      </dgm:t>
    </dgm:pt>
    <dgm:pt modelId="{B3605010-F9EA-4C42-A647-2796AEF28BD4}">
      <dgm:prSet custT="1"/>
      <dgm:spPr>
        <a:solidFill>
          <a:schemeClr val="accent1">
            <a:lumMod val="75000"/>
          </a:schemeClr>
        </a:solidFill>
      </dgm:spPr>
      <dgm:t>
        <a:bodyPr anchor="ctr"/>
        <a:lstStyle/>
        <a:p>
          <a:pPr algn="l"/>
          <a:r>
            <a:rPr lang="en-US" sz="1600" i="0" noProof="0" dirty="0"/>
            <a:t>System </a:t>
          </a:r>
          <a:r>
            <a:rPr lang="en-ZA" sz="1600" i="0" dirty="0"/>
            <a:t>software –  controls, supports or operates the computer</a:t>
          </a:r>
          <a:endParaRPr lang="af-ZA" sz="1400" i="0" noProof="0" dirty="0"/>
        </a:p>
      </dgm:t>
    </dgm:pt>
    <dgm:pt modelId="{3B76DBDB-6A51-4B3C-8B37-F9041A7E4348}" type="parTrans" cxnId="{F1E9D271-218A-4A98-8C1C-6B244E3CA13D}">
      <dgm:prSet/>
      <dgm:spPr/>
      <dgm:t>
        <a:bodyPr/>
        <a:lstStyle/>
        <a:p>
          <a:endParaRPr lang="en-ZA"/>
        </a:p>
      </dgm:t>
    </dgm:pt>
    <dgm:pt modelId="{4577C3BE-BE5A-45E0-B60F-9B32A219B8E3}" type="sibTrans" cxnId="{F1E9D271-218A-4A98-8C1C-6B244E3CA13D}">
      <dgm:prSet/>
      <dgm:spPr/>
      <dgm:t>
        <a:bodyPr/>
        <a:lstStyle/>
        <a:p>
          <a:endParaRPr lang="en-ZA"/>
        </a:p>
      </dgm:t>
    </dgm:pt>
    <dgm:pt modelId="{4FEB66D1-4795-4584-8487-F96A18648C1E}">
      <dgm:prSet phldrT="[Text]" custT="1"/>
      <dgm:spPr/>
      <dgm:t>
        <a:bodyPr/>
        <a:lstStyle/>
        <a:p>
          <a:r>
            <a:rPr lang="af-ZA" sz="1800" b="1" noProof="0"/>
            <a:t>The operating system</a:t>
          </a:r>
          <a:endParaRPr lang="af-ZA" sz="1800" b="1" noProof="0" dirty="0"/>
        </a:p>
      </dgm:t>
    </dgm:pt>
    <dgm:pt modelId="{6F033397-CF66-49B2-A7D3-A49ACA019CC7}" type="sibTrans" cxnId="{6C1BB879-2729-444A-A51B-796EC7619328}">
      <dgm:prSet/>
      <dgm:spPr/>
      <dgm:t>
        <a:bodyPr/>
        <a:lstStyle/>
        <a:p>
          <a:endParaRPr lang="en-ZA"/>
        </a:p>
      </dgm:t>
    </dgm:pt>
    <dgm:pt modelId="{DBB73FEA-A7B7-4379-B2F0-78E13BEB6AA6}" type="parTrans" cxnId="{6C1BB879-2729-444A-A51B-796EC7619328}">
      <dgm:prSet/>
      <dgm:spPr/>
      <dgm:t>
        <a:bodyPr/>
        <a:lstStyle/>
        <a:p>
          <a:endParaRPr lang="en-ZA"/>
        </a:p>
      </dgm:t>
    </dgm:pt>
    <dgm:pt modelId="{9FCEDB13-9CD6-4F2C-89F1-D3FD66729E2E}">
      <dgm:prSet phldrT="[Text]" custT="1"/>
      <dgm:spPr>
        <a:solidFill>
          <a:schemeClr val="accent1">
            <a:lumMod val="75000"/>
          </a:schemeClr>
        </a:solidFill>
      </dgm:spPr>
      <dgm:t>
        <a:bodyPr anchor="ctr"/>
        <a:lstStyle/>
        <a:p>
          <a:r>
            <a:rPr lang="en-ZA" sz="1600" dirty="0"/>
            <a:t>Mobile devices –</a:t>
          </a:r>
        </a:p>
        <a:p>
          <a:r>
            <a:rPr lang="en-ZA" sz="1600" noProof="0" dirty="0"/>
            <a:t>iOS,  Android</a:t>
          </a:r>
          <a:endParaRPr lang="af-ZA" sz="1600" noProof="0" dirty="0"/>
        </a:p>
      </dgm:t>
    </dgm:pt>
    <dgm:pt modelId="{E04CC9DA-E554-436D-98B1-30B725ED626A}" type="sibTrans" cxnId="{8D220D35-8402-475E-A3F5-5607ACD7ACA7}">
      <dgm:prSet/>
      <dgm:spPr/>
      <dgm:t>
        <a:bodyPr/>
        <a:lstStyle/>
        <a:p>
          <a:endParaRPr lang="en-ZA"/>
        </a:p>
      </dgm:t>
    </dgm:pt>
    <dgm:pt modelId="{8F3763B2-255F-4FC5-95F6-885774541D64}" type="parTrans" cxnId="{8D220D35-8402-475E-A3F5-5607ACD7ACA7}">
      <dgm:prSet/>
      <dgm:spPr/>
      <dgm:t>
        <a:bodyPr/>
        <a:lstStyle/>
        <a:p>
          <a:endParaRPr lang="en-ZA"/>
        </a:p>
      </dgm:t>
    </dgm:pt>
    <dgm:pt modelId="{8418BC95-8A14-424C-9A27-CA1DCEC84828}">
      <dgm:prSet phldrT="[Text]" custT="1"/>
      <dgm:spPr>
        <a:solidFill>
          <a:schemeClr val="accent1">
            <a:lumMod val="75000"/>
          </a:schemeClr>
        </a:solidFill>
      </dgm:spPr>
      <dgm:t>
        <a:bodyPr anchor="ctr"/>
        <a:lstStyle/>
        <a:p>
          <a:endParaRPr lang="af-ZA" sz="1600" noProof="0" dirty="0">
            <a:solidFill>
              <a:schemeClr val="tx1"/>
            </a:solidFill>
          </a:endParaRPr>
        </a:p>
      </dgm:t>
    </dgm:pt>
    <dgm:pt modelId="{6B8C17BF-739E-4B41-9C2C-4CF002D81C90}" type="parTrans" cxnId="{792F8F0C-5483-4DE3-9F24-89FBF30781D4}">
      <dgm:prSet/>
      <dgm:spPr/>
      <dgm:t>
        <a:bodyPr/>
        <a:lstStyle/>
        <a:p>
          <a:endParaRPr lang="en-ZA"/>
        </a:p>
      </dgm:t>
    </dgm:pt>
    <dgm:pt modelId="{9BCC7C9C-81D0-4B26-9CED-5D34DDD184A0}" type="sibTrans" cxnId="{792F8F0C-5483-4DE3-9F24-89FBF30781D4}">
      <dgm:prSet/>
      <dgm:spPr/>
      <dgm:t>
        <a:bodyPr/>
        <a:lstStyle/>
        <a:p>
          <a:endParaRPr lang="en-ZA"/>
        </a:p>
      </dgm:t>
    </dgm:pt>
    <dgm:pt modelId="{ED2BE583-428C-49A8-B2AB-6E039DB38278}">
      <dgm:prSet phldrT="[Text]" custT="1"/>
      <dgm:spPr>
        <a:solidFill>
          <a:schemeClr val="accent1">
            <a:lumMod val="75000"/>
          </a:schemeClr>
        </a:solidFill>
      </dgm:spPr>
      <dgm:t>
        <a:bodyPr anchor="ctr"/>
        <a:lstStyle/>
        <a:p>
          <a:endParaRPr lang="af-ZA" sz="1600" noProof="0" dirty="0">
            <a:solidFill>
              <a:schemeClr val="tx1"/>
            </a:solidFill>
          </a:endParaRPr>
        </a:p>
      </dgm:t>
    </dgm:pt>
    <dgm:pt modelId="{CA7689E4-1CD1-4F1C-AC01-98E2063154D7}" type="parTrans" cxnId="{037C4005-B25C-4EE6-96D8-339DE2732722}">
      <dgm:prSet/>
      <dgm:spPr/>
      <dgm:t>
        <a:bodyPr/>
        <a:lstStyle/>
        <a:p>
          <a:endParaRPr lang="en-ZA"/>
        </a:p>
      </dgm:t>
    </dgm:pt>
    <dgm:pt modelId="{6682B0EC-A52C-4007-9B81-ED01435EF7AB}" type="sibTrans" cxnId="{037C4005-B25C-4EE6-96D8-339DE2732722}">
      <dgm:prSet/>
      <dgm:spPr/>
      <dgm:t>
        <a:bodyPr/>
        <a:lstStyle/>
        <a:p>
          <a:endParaRPr lang="en-ZA"/>
        </a:p>
      </dgm:t>
    </dgm:pt>
    <dgm:pt modelId="{0CFFE170-ABCB-4DC5-8D5C-271216060BBB}" type="pres">
      <dgm:prSet presAssocID="{876567B4-9EFC-4E93-AEE4-534896FBA39A}" presName="theList" presStyleCnt="0">
        <dgm:presLayoutVars>
          <dgm:dir/>
          <dgm:animLvl val="lvl"/>
          <dgm:resizeHandles val="exact"/>
        </dgm:presLayoutVars>
      </dgm:prSet>
      <dgm:spPr/>
    </dgm:pt>
    <dgm:pt modelId="{8FF146BF-D612-4E43-BD04-6C82847D6C2B}" type="pres">
      <dgm:prSet presAssocID="{6EB441CB-DC48-4331-B341-24419161FDC6}" presName="compNode" presStyleCnt="0"/>
      <dgm:spPr/>
    </dgm:pt>
    <dgm:pt modelId="{BA3C001D-25E2-47F3-B984-5D03A1EF0304}" type="pres">
      <dgm:prSet presAssocID="{6EB441CB-DC48-4331-B341-24419161FDC6}" presName="aNode" presStyleLbl="bgShp" presStyleIdx="0" presStyleCnt="3" custScaleX="115296"/>
      <dgm:spPr/>
    </dgm:pt>
    <dgm:pt modelId="{975C90DC-3DDD-45EE-B4D0-1DF47A892751}" type="pres">
      <dgm:prSet presAssocID="{6EB441CB-DC48-4331-B341-24419161FDC6}" presName="textNode" presStyleLbl="bgShp" presStyleIdx="0" presStyleCnt="3"/>
      <dgm:spPr/>
    </dgm:pt>
    <dgm:pt modelId="{244CB0BB-8D9B-411E-BC5E-BD37B92AB76F}" type="pres">
      <dgm:prSet presAssocID="{6EB441CB-DC48-4331-B341-24419161FDC6}" presName="compChildNode" presStyleCnt="0"/>
      <dgm:spPr/>
    </dgm:pt>
    <dgm:pt modelId="{CAA44964-DE5B-41FC-8052-A52A682C71FD}" type="pres">
      <dgm:prSet presAssocID="{6EB441CB-DC48-4331-B341-24419161FDC6}" presName="theInnerList" presStyleCnt="0"/>
      <dgm:spPr/>
    </dgm:pt>
    <dgm:pt modelId="{6F0000B1-DD28-4C0A-AC01-4AE1BBD7B338}" type="pres">
      <dgm:prSet presAssocID="{836C00AB-55A7-487F-AAF5-33E60B982972}" presName="childNode" presStyleLbl="node1" presStyleIdx="0" presStyleCnt="9" custScaleX="109123">
        <dgm:presLayoutVars>
          <dgm:bulletEnabled val="1"/>
        </dgm:presLayoutVars>
      </dgm:prSet>
      <dgm:spPr/>
    </dgm:pt>
    <dgm:pt modelId="{DB5ED9DB-371B-4751-8DAF-A453A5036376}" type="pres">
      <dgm:prSet presAssocID="{836C00AB-55A7-487F-AAF5-33E60B982972}" presName="aSpace2" presStyleCnt="0"/>
      <dgm:spPr/>
    </dgm:pt>
    <dgm:pt modelId="{F3BEDED4-9CBE-4773-8DC6-C507013F9323}" type="pres">
      <dgm:prSet presAssocID="{B3605010-F9EA-4C42-A647-2796AEF28BD4}" presName="childNode" presStyleLbl="node1" presStyleIdx="1" presStyleCnt="9" custScaleX="109123">
        <dgm:presLayoutVars>
          <dgm:bulletEnabled val="1"/>
        </dgm:presLayoutVars>
      </dgm:prSet>
      <dgm:spPr/>
    </dgm:pt>
    <dgm:pt modelId="{C534FFD8-EA13-4763-ABAC-B5263B8B139B}" type="pres">
      <dgm:prSet presAssocID="{6EB441CB-DC48-4331-B341-24419161FDC6}" presName="aSpace" presStyleCnt="0"/>
      <dgm:spPr/>
    </dgm:pt>
    <dgm:pt modelId="{AFA13A59-8F60-47CC-A531-F2465D145AE6}" type="pres">
      <dgm:prSet presAssocID="{4FEB66D1-4795-4584-8487-F96A18648C1E}" presName="compNode" presStyleCnt="0"/>
      <dgm:spPr/>
    </dgm:pt>
    <dgm:pt modelId="{26C3BFA8-8D0A-4D33-BFB7-902E4C9FFFE6}" type="pres">
      <dgm:prSet presAssocID="{4FEB66D1-4795-4584-8487-F96A18648C1E}" presName="aNode" presStyleLbl="bgShp" presStyleIdx="1" presStyleCnt="3"/>
      <dgm:spPr/>
    </dgm:pt>
    <dgm:pt modelId="{1B47AB07-D11B-45C8-B7E6-448D382BDE12}" type="pres">
      <dgm:prSet presAssocID="{4FEB66D1-4795-4584-8487-F96A18648C1E}" presName="textNode" presStyleLbl="bgShp" presStyleIdx="1" presStyleCnt="3"/>
      <dgm:spPr/>
    </dgm:pt>
    <dgm:pt modelId="{F7D73186-0CB8-4357-925E-5EC074D233B6}" type="pres">
      <dgm:prSet presAssocID="{4FEB66D1-4795-4584-8487-F96A18648C1E}" presName="compChildNode" presStyleCnt="0"/>
      <dgm:spPr/>
    </dgm:pt>
    <dgm:pt modelId="{54679125-7374-4164-A9C0-5E5DEF08DB30}" type="pres">
      <dgm:prSet presAssocID="{4FEB66D1-4795-4584-8487-F96A18648C1E}" presName="theInnerList" presStyleCnt="0"/>
      <dgm:spPr/>
    </dgm:pt>
    <dgm:pt modelId="{8A7A5CE8-DE69-4A13-8198-989A5841514B}" type="pres">
      <dgm:prSet presAssocID="{B0B92343-B57F-48F4-8F45-64B7E1ABE249}" presName="childNode" presStyleLbl="node1" presStyleIdx="2" presStyleCnt="9">
        <dgm:presLayoutVars>
          <dgm:bulletEnabled val="1"/>
        </dgm:presLayoutVars>
      </dgm:prSet>
      <dgm:spPr/>
    </dgm:pt>
    <dgm:pt modelId="{46428427-40BD-404A-9B0B-949116350F0C}" type="pres">
      <dgm:prSet presAssocID="{B0B92343-B57F-48F4-8F45-64B7E1ABE249}" presName="aSpace2" presStyleCnt="0"/>
      <dgm:spPr/>
    </dgm:pt>
    <dgm:pt modelId="{A9695B65-851A-4AF8-9BB2-7DCE0BA7DA7B}" type="pres">
      <dgm:prSet presAssocID="{CAFE6AAB-F19E-452D-969E-637BF42895AE}" presName="childNode" presStyleLbl="node1" presStyleIdx="3" presStyleCnt="9">
        <dgm:presLayoutVars>
          <dgm:bulletEnabled val="1"/>
        </dgm:presLayoutVars>
      </dgm:prSet>
      <dgm:spPr/>
    </dgm:pt>
    <dgm:pt modelId="{2A8DEA0C-F3DB-43BA-A96B-2829EC68F2BC}" type="pres">
      <dgm:prSet presAssocID="{CAFE6AAB-F19E-452D-969E-637BF42895AE}" presName="aSpace2" presStyleCnt="0"/>
      <dgm:spPr/>
    </dgm:pt>
    <dgm:pt modelId="{4352F165-02C0-4D61-A5F9-E0FE6E89FB6F}" type="pres">
      <dgm:prSet presAssocID="{9FCEDB13-9CD6-4F2C-89F1-D3FD66729E2E}" presName="childNode" presStyleLbl="node1" presStyleIdx="4" presStyleCnt="9">
        <dgm:presLayoutVars>
          <dgm:bulletEnabled val="1"/>
        </dgm:presLayoutVars>
      </dgm:prSet>
      <dgm:spPr/>
    </dgm:pt>
    <dgm:pt modelId="{73CADDE3-AA2B-442B-A5EA-0B286F920C76}" type="pres">
      <dgm:prSet presAssocID="{4FEB66D1-4795-4584-8487-F96A18648C1E}" presName="aSpace" presStyleCnt="0"/>
      <dgm:spPr/>
    </dgm:pt>
    <dgm:pt modelId="{BB1B284D-9C5C-4F8F-B3AD-DB3B21FF2545}" type="pres">
      <dgm:prSet presAssocID="{C6A43751-F913-4481-96C4-3CF3B43CC394}" presName="compNode" presStyleCnt="0"/>
      <dgm:spPr/>
    </dgm:pt>
    <dgm:pt modelId="{6A516D49-D747-4707-AB82-7BBD6D3D109F}" type="pres">
      <dgm:prSet presAssocID="{C6A43751-F913-4481-96C4-3CF3B43CC394}" presName="aNode" presStyleLbl="bgShp" presStyleIdx="2" presStyleCnt="3"/>
      <dgm:spPr/>
    </dgm:pt>
    <dgm:pt modelId="{F650D361-85D5-44AD-A77F-6EE7B9ABB940}" type="pres">
      <dgm:prSet presAssocID="{C6A43751-F913-4481-96C4-3CF3B43CC394}" presName="textNode" presStyleLbl="bgShp" presStyleIdx="2" presStyleCnt="3"/>
      <dgm:spPr/>
    </dgm:pt>
    <dgm:pt modelId="{39F1E091-C1D2-45A9-8900-008A5EACE958}" type="pres">
      <dgm:prSet presAssocID="{C6A43751-F913-4481-96C4-3CF3B43CC394}" presName="compChildNode" presStyleCnt="0"/>
      <dgm:spPr/>
    </dgm:pt>
    <dgm:pt modelId="{41738C6F-8131-4D65-A352-AF757D8B2E21}" type="pres">
      <dgm:prSet presAssocID="{C6A43751-F913-4481-96C4-3CF3B43CC394}" presName="theInnerList" presStyleCnt="0"/>
      <dgm:spPr/>
    </dgm:pt>
    <dgm:pt modelId="{41F36C16-6130-4B69-8D35-51048B558672}" type="pres">
      <dgm:prSet presAssocID="{92F69F8B-483D-4765-A224-0D71CADFFDEF}" presName="childNode" presStyleLbl="node1" presStyleIdx="5" presStyleCnt="9" custScaleY="19940" custLinFactNeighborX="137" custLinFactNeighborY="-6519">
        <dgm:presLayoutVars>
          <dgm:bulletEnabled val="1"/>
        </dgm:presLayoutVars>
      </dgm:prSet>
      <dgm:spPr/>
    </dgm:pt>
    <dgm:pt modelId="{1AF8015C-AFC0-437F-9113-02F0CB903B37}" type="pres">
      <dgm:prSet presAssocID="{92F69F8B-483D-4765-A224-0D71CADFFDEF}" presName="aSpace2" presStyleCnt="0"/>
      <dgm:spPr/>
    </dgm:pt>
    <dgm:pt modelId="{D04A4E02-0B4D-460C-B30D-60051C19F016}" type="pres">
      <dgm:prSet presAssocID="{EF610182-B371-4DF5-8A9E-32BD9FF33B87}" presName="childNode" presStyleLbl="node1" presStyleIdx="6" presStyleCnt="9" custScaleY="19940" custLinFactNeighborX="770" custLinFactNeighborY="-72215">
        <dgm:presLayoutVars>
          <dgm:bulletEnabled val="1"/>
        </dgm:presLayoutVars>
      </dgm:prSet>
      <dgm:spPr/>
    </dgm:pt>
    <dgm:pt modelId="{F57B1421-4828-480E-9D8A-C5FA2D9B6747}" type="pres">
      <dgm:prSet presAssocID="{EF610182-B371-4DF5-8A9E-32BD9FF33B87}" presName="aSpace2" presStyleCnt="0"/>
      <dgm:spPr/>
    </dgm:pt>
    <dgm:pt modelId="{13317617-DA2B-42EF-AEE5-F98838F928D5}" type="pres">
      <dgm:prSet presAssocID="{31029503-025E-439E-BD14-76C6E07E77C4}" presName="childNode" presStyleLbl="node1" presStyleIdx="7" presStyleCnt="9" custScaleY="19940" custLinFactY="-5708" custLinFactNeighborX="1189" custLinFactNeighborY="-100000">
        <dgm:presLayoutVars>
          <dgm:bulletEnabled val="1"/>
        </dgm:presLayoutVars>
      </dgm:prSet>
      <dgm:spPr/>
    </dgm:pt>
    <dgm:pt modelId="{7C259EB7-E258-48FF-B300-9CD2EAF04789}" type="pres">
      <dgm:prSet presAssocID="{31029503-025E-439E-BD14-76C6E07E77C4}" presName="aSpace2" presStyleCnt="0"/>
      <dgm:spPr/>
    </dgm:pt>
    <dgm:pt modelId="{30BBA290-C50D-4703-AC2B-BA1270004454}" type="pres">
      <dgm:prSet presAssocID="{63CDBDD2-2C00-43CD-96ED-4473DAF035AB}" presName="childNode" presStyleLbl="node1" presStyleIdx="8" presStyleCnt="9" custScaleY="19940" custLinFactY="-15817" custLinFactNeighborX="2029" custLinFactNeighborY="-100000">
        <dgm:presLayoutVars>
          <dgm:bulletEnabled val="1"/>
        </dgm:presLayoutVars>
      </dgm:prSet>
      <dgm:spPr/>
    </dgm:pt>
  </dgm:ptLst>
  <dgm:cxnLst>
    <dgm:cxn modelId="{9307ACB1-2ED4-9842-A8FE-058E647A2DAA}" type="presOf" srcId="{92F69F8B-483D-4765-A224-0D71CADFFDEF}" destId="{41F36C16-6130-4B69-8D35-51048B558672}" srcOrd="0" destOrd="0" presId="urn:microsoft.com/office/officeart/2005/8/layout/lProcess2"/>
    <dgm:cxn modelId="{976CF22B-611F-2B4D-B0F1-C9FC76CA445A}" type="presOf" srcId="{876567B4-9EFC-4E93-AEE4-534896FBA39A}" destId="{0CFFE170-ABCB-4DC5-8D5C-271216060BBB}" srcOrd="0" destOrd="0" presId="urn:microsoft.com/office/officeart/2005/8/layout/lProcess2"/>
    <dgm:cxn modelId="{FAAF3904-5A0A-4C59-BED1-508E17AB6B90}" srcId="{C6A43751-F913-4481-96C4-3CF3B43CC394}" destId="{31029503-025E-439E-BD14-76C6E07E77C4}" srcOrd="2" destOrd="0" parTransId="{59607B14-AAB0-4AC1-B17C-56A09AFB001C}" sibTransId="{091AB139-ABE2-42C2-AA5C-2D7F612A2339}"/>
    <dgm:cxn modelId="{04800687-CB72-4909-AB9C-B0743C3D6D03}" srcId="{4FEB66D1-4795-4584-8487-F96A18648C1E}" destId="{B0B92343-B57F-48F4-8F45-64B7E1ABE249}" srcOrd="0" destOrd="0" parTransId="{9A7D7192-1107-463F-B1FE-678B5026DE17}" sibTransId="{FBA33CB9-202B-42D0-9ED2-AB41B5BE2C51}"/>
    <dgm:cxn modelId="{7E866D2B-F889-4DCB-9812-137F866C6A60}" srcId="{876567B4-9EFC-4E93-AEE4-534896FBA39A}" destId="{C6A43751-F913-4481-96C4-3CF3B43CC394}" srcOrd="2" destOrd="0" parTransId="{6EA6AEFE-3BB5-423C-9460-116AA12F379F}" sibTransId="{900DC3C6-2AFD-48EE-8E0B-BC860F81E905}"/>
    <dgm:cxn modelId="{8B5F10D3-6B8E-2642-88E2-9D93CE5565CE}" type="presOf" srcId="{CAFE6AAB-F19E-452D-969E-637BF42895AE}" destId="{A9695B65-851A-4AF8-9BB2-7DCE0BA7DA7B}" srcOrd="0" destOrd="0" presId="urn:microsoft.com/office/officeart/2005/8/layout/lProcess2"/>
    <dgm:cxn modelId="{022F3D76-8890-4731-909A-33CCD7C8D89D}" srcId="{EF610182-B371-4DF5-8A9E-32BD9FF33B87}" destId="{6FB8B1C6-2C71-4D9C-80C7-8773FD6B7277}" srcOrd="0" destOrd="0" parTransId="{324E7913-B3B9-4570-B4B3-4762485B0470}" sibTransId="{56BEC09A-B48C-4FF4-BF32-08E4A2EA7908}"/>
    <dgm:cxn modelId="{8D220D35-8402-475E-A3F5-5607ACD7ACA7}" srcId="{4FEB66D1-4795-4584-8487-F96A18648C1E}" destId="{9FCEDB13-9CD6-4F2C-89F1-D3FD66729E2E}" srcOrd="2" destOrd="0" parTransId="{8F3763B2-255F-4FC5-95F6-885774541D64}" sibTransId="{E04CC9DA-E554-436D-98B1-30B725ED626A}"/>
    <dgm:cxn modelId="{D8AD83E6-B4FE-0440-A3A2-0F19CAF6B954}" type="presOf" srcId="{4FEB66D1-4795-4584-8487-F96A18648C1E}" destId="{26C3BFA8-8D0A-4D33-BFB7-902E4C9FFFE6}" srcOrd="0" destOrd="0" presId="urn:microsoft.com/office/officeart/2005/8/layout/lProcess2"/>
    <dgm:cxn modelId="{567D952B-67D4-934B-9C15-943D41AAF00F}" type="presOf" srcId="{9FCEDB13-9CD6-4F2C-89F1-D3FD66729E2E}" destId="{4352F165-02C0-4D61-A5F9-E0FE6E89FB6F}" srcOrd="0" destOrd="0" presId="urn:microsoft.com/office/officeart/2005/8/layout/lProcess2"/>
    <dgm:cxn modelId="{07B118C2-4ECB-1547-9745-C5969C030CC5}" type="presOf" srcId="{6EB441CB-DC48-4331-B341-24419161FDC6}" destId="{975C90DC-3DDD-45EE-B4D0-1DF47A892751}" srcOrd="1" destOrd="0" presId="urn:microsoft.com/office/officeart/2005/8/layout/lProcess2"/>
    <dgm:cxn modelId="{7EF696EA-C5FE-472B-BB65-DF37943C5914}" srcId="{6EB441CB-DC48-4331-B341-24419161FDC6}" destId="{836C00AB-55A7-487F-AAF5-33E60B982972}" srcOrd="0" destOrd="0" parTransId="{3E3573F4-DBC8-4111-B476-EFA85C787A7C}" sibTransId="{479E22CD-6119-4C8C-8BEE-E4EB4A875DC2}"/>
    <dgm:cxn modelId="{FB811E3B-FE62-C64B-82F8-2EE105E34942}" type="presOf" srcId="{6FB8B1C6-2C71-4D9C-80C7-8773FD6B7277}" destId="{D04A4E02-0B4D-460C-B30D-60051C19F016}" srcOrd="0" destOrd="1" presId="urn:microsoft.com/office/officeart/2005/8/layout/lProcess2"/>
    <dgm:cxn modelId="{F1E9D271-218A-4A98-8C1C-6B244E3CA13D}" srcId="{6EB441CB-DC48-4331-B341-24419161FDC6}" destId="{B3605010-F9EA-4C42-A647-2796AEF28BD4}" srcOrd="1" destOrd="0" parTransId="{3B76DBDB-6A51-4B3C-8B37-F9041A7E4348}" sibTransId="{4577C3BE-BE5A-45E0-B60F-9B32A219B8E3}"/>
    <dgm:cxn modelId="{6C1BB879-2729-444A-A51B-796EC7619328}" srcId="{876567B4-9EFC-4E93-AEE4-534896FBA39A}" destId="{4FEB66D1-4795-4584-8487-F96A18648C1E}" srcOrd="1" destOrd="0" parTransId="{DBB73FEA-A7B7-4379-B2F0-78E13BEB6AA6}" sibTransId="{6F033397-CF66-49B2-A7D3-A49ACA019CC7}"/>
    <dgm:cxn modelId="{037C4005-B25C-4EE6-96D8-339DE2732722}" srcId="{31029503-025E-439E-BD14-76C6E07E77C4}" destId="{ED2BE583-428C-49A8-B2AB-6E039DB38278}" srcOrd="0" destOrd="0" parTransId="{CA7689E4-1CD1-4F1C-AC01-98E2063154D7}" sibTransId="{6682B0EC-A52C-4007-9B81-ED01435EF7AB}"/>
    <dgm:cxn modelId="{8B06201B-C6D4-4098-B93B-BB42947F364B}" srcId="{C6A43751-F913-4481-96C4-3CF3B43CC394}" destId="{EF610182-B371-4DF5-8A9E-32BD9FF33B87}" srcOrd="1" destOrd="0" parTransId="{F7137A59-C41F-4445-9142-2900AE54B786}" sibTransId="{E94D2D3D-4FB7-4027-ACBF-DBBE02407E44}"/>
    <dgm:cxn modelId="{792F8F0C-5483-4DE3-9F24-89FBF30781D4}" srcId="{92F69F8B-483D-4765-A224-0D71CADFFDEF}" destId="{8418BC95-8A14-424C-9A27-CA1DCEC84828}" srcOrd="0" destOrd="0" parTransId="{6B8C17BF-739E-4B41-9C2C-4CF002D81C90}" sibTransId="{9BCC7C9C-81D0-4B26-9CED-5D34DDD184A0}"/>
    <dgm:cxn modelId="{BF8A8B2A-DEED-4508-A7C0-7C586CF2B9B8}" srcId="{C6A43751-F913-4481-96C4-3CF3B43CC394}" destId="{92F69F8B-483D-4765-A224-0D71CADFFDEF}" srcOrd="0" destOrd="0" parTransId="{E9DEFB40-1599-487B-A902-56E5A3605305}" sibTransId="{202148DF-7D67-4986-B781-D84C7E7647B3}"/>
    <dgm:cxn modelId="{8653769D-7781-DF4B-AC50-DB515C79E0DD}" type="presOf" srcId="{836C00AB-55A7-487F-AAF5-33E60B982972}" destId="{6F0000B1-DD28-4C0A-AC01-4AE1BBD7B338}" srcOrd="0" destOrd="0" presId="urn:microsoft.com/office/officeart/2005/8/layout/lProcess2"/>
    <dgm:cxn modelId="{0218299B-CEB6-2F4F-A46B-4E6FAF1BA9DD}" type="presOf" srcId="{6EB441CB-DC48-4331-B341-24419161FDC6}" destId="{BA3C001D-25E2-47F3-B984-5D03A1EF0304}" srcOrd="0" destOrd="0" presId="urn:microsoft.com/office/officeart/2005/8/layout/lProcess2"/>
    <dgm:cxn modelId="{38AF504D-DEAA-43D9-85E0-717D90670589}" srcId="{4FEB66D1-4795-4584-8487-F96A18648C1E}" destId="{CAFE6AAB-F19E-452D-969E-637BF42895AE}" srcOrd="1" destOrd="0" parTransId="{74F273CF-692E-4D19-9E18-D9C54A77A821}" sibTransId="{5926447B-E7D3-4093-9740-1FC34065773F}"/>
    <dgm:cxn modelId="{E0D84347-CF71-4B4E-B4A9-5AF3F714BC61}" srcId="{C6A43751-F913-4481-96C4-3CF3B43CC394}" destId="{63CDBDD2-2C00-43CD-96ED-4473DAF035AB}" srcOrd="3" destOrd="0" parTransId="{D34B0A13-A607-4664-8FA5-CD3F6F0EFC88}" sibTransId="{94901037-D2F1-4C87-8F0B-B5BD851EDA7E}"/>
    <dgm:cxn modelId="{E2EC18B7-249F-FA46-8611-A79F38108538}" type="presOf" srcId="{B3605010-F9EA-4C42-A647-2796AEF28BD4}" destId="{F3BEDED4-9CBE-4773-8DC6-C507013F9323}" srcOrd="0" destOrd="0" presId="urn:microsoft.com/office/officeart/2005/8/layout/lProcess2"/>
    <dgm:cxn modelId="{C18B448D-C4B5-C948-A6A7-9F949D93FB46}" type="presOf" srcId="{ED2BE583-428C-49A8-B2AB-6E039DB38278}" destId="{13317617-DA2B-42EF-AEE5-F98838F928D5}" srcOrd="0" destOrd="1" presId="urn:microsoft.com/office/officeart/2005/8/layout/lProcess2"/>
    <dgm:cxn modelId="{D89CEA45-B3D7-1243-8B1E-C6CD632AA83A}" type="presOf" srcId="{63CDBDD2-2C00-43CD-96ED-4473DAF035AB}" destId="{30BBA290-C50D-4703-AC2B-BA1270004454}" srcOrd="0" destOrd="0" presId="urn:microsoft.com/office/officeart/2005/8/layout/lProcess2"/>
    <dgm:cxn modelId="{36C53C8F-EA54-1F45-8ABF-5BBAD9D1BC6C}" type="presOf" srcId="{8418BC95-8A14-424C-9A27-CA1DCEC84828}" destId="{41F36C16-6130-4B69-8D35-51048B558672}" srcOrd="0" destOrd="1" presId="urn:microsoft.com/office/officeart/2005/8/layout/lProcess2"/>
    <dgm:cxn modelId="{165BD7C5-4C7B-EF40-B925-8B50CA897EF8}" type="presOf" srcId="{C6A43751-F913-4481-96C4-3CF3B43CC394}" destId="{F650D361-85D5-44AD-A77F-6EE7B9ABB940}" srcOrd="1" destOrd="0" presId="urn:microsoft.com/office/officeart/2005/8/layout/lProcess2"/>
    <dgm:cxn modelId="{D03AAF67-0581-5F4D-97EB-A12B20A353AF}" type="presOf" srcId="{31029503-025E-439E-BD14-76C6E07E77C4}" destId="{13317617-DA2B-42EF-AEE5-F98838F928D5}" srcOrd="0" destOrd="0" presId="urn:microsoft.com/office/officeart/2005/8/layout/lProcess2"/>
    <dgm:cxn modelId="{0800B840-2D72-D64A-9602-5CDB899C382C}" type="presOf" srcId="{EF610182-B371-4DF5-8A9E-32BD9FF33B87}" destId="{D04A4E02-0B4D-460C-B30D-60051C19F016}" srcOrd="0" destOrd="0" presId="urn:microsoft.com/office/officeart/2005/8/layout/lProcess2"/>
    <dgm:cxn modelId="{61FFB43D-8D8A-2447-B0D4-386271B08113}" type="presOf" srcId="{C6A43751-F913-4481-96C4-3CF3B43CC394}" destId="{6A516D49-D747-4707-AB82-7BBD6D3D109F}" srcOrd="0" destOrd="0" presId="urn:microsoft.com/office/officeart/2005/8/layout/lProcess2"/>
    <dgm:cxn modelId="{199DBC01-8B9E-7B47-9838-34B7238D06E0}" type="presOf" srcId="{B0B92343-B57F-48F4-8F45-64B7E1ABE249}" destId="{8A7A5CE8-DE69-4A13-8198-989A5841514B}" srcOrd="0" destOrd="0" presId="urn:microsoft.com/office/officeart/2005/8/layout/lProcess2"/>
    <dgm:cxn modelId="{AF509447-8067-4B38-9856-19FE7956634C}" srcId="{876567B4-9EFC-4E93-AEE4-534896FBA39A}" destId="{6EB441CB-DC48-4331-B341-24419161FDC6}" srcOrd="0" destOrd="0" parTransId="{80E2AEAB-240F-4D3D-A4FC-6152CE6179C5}" sibTransId="{2520D045-8694-4AD7-84F1-6BAA7D1E3BBD}"/>
    <dgm:cxn modelId="{32EFF105-D3AF-4F47-9152-FA85E0C35BF0}" type="presOf" srcId="{4FEB66D1-4795-4584-8487-F96A18648C1E}" destId="{1B47AB07-D11B-45C8-B7E6-448D382BDE12}" srcOrd="1" destOrd="0" presId="urn:microsoft.com/office/officeart/2005/8/layout/lProcess2"/>
    <dgm:cxn modelId="{390EDB04-F65B-FF42-8FED-DF48D9E7EA2E}" type="presParOf" srcId="{0CFFE170-ABCB-4DC5-8D5C-271216060BBB}" destId="{8FF146BF-D612-4E43-BD04-6C82847D6C2B}" srcOrd="0" destOrd="0" presId="urn:microsoft.com/office/officeart/2005/8/layout/lProcess2"/>
    <dgm:cxn modelId="{740CB7D2-3A10-E14C-AE7B-94D29D8230CE}" type="presParOf" srcId="{8FF146BF-D612-4E43-BD04-6C82847D6C2B}" destId="{BA3C001D-25E2-47F3-B984-5D03A1EF0304}" srcOrd="0" destOrd="0" presId="urn:microsoft.com/office/officeart/2005/8/layout/lProcess2"/>
    <dgm:cxn modelId="{9612F2AA-E96F-5642-AA7D-6FC52630B083}" type="presParOf" srcId="{8FF146BF-D612-4E43-BD04-6C82847D6C2B}" destId="{975C90DC-3DDD-45EE-B4D0-1DF47A892751}" srcOrd="1" destOrd="0" presId="urn:microsoft.com/office/officeart/2005/8/layout/lProcess2"/>
    <dgm:cxn modelId="{8EF31437-B54D-CE46-9C1A-4C05839C9AE1}" type="presParOf" srcId="{8FF146BF-D612-4E43-BD04-6C82847D6C2B}" destId="{244CB0BB-8D9B-411E-BC5E-BD37B92AB76F}" srcOrd="2" destOrd="0" presId="urn:microsoft.com/office/officeart/2005/8/layout/lProcess2"/>
    <dgm:cxn modelId="{3D4ED5AA-3A25-9B45-9DCA-B86D818ECBDF}" type="presParOf" srcId="{244CB0BB-8D9B-411E-BC5E-BD37B92AB76F}" destId="{CAA44964-DE5B-41FC-8052-A52A682C71FD}" srcOrd="0" destOrd="0" presId="urn:microsoft.com/office/officeart/2005/8/layout/lProcess2"/>
    <dgm:cxn modelId="{4123ADA1-5C88-4246-8BCD-50893F3E4386}" type="presParOf" srcId="{CAA44964-DE5B-41FC-8052-A52A682C71FD}" destId="{6F0000B1-DD28-4C0A-AC01-4AE1BBD7B338}" srcOrd="0" destOrd="0" presId="urn:microsoft.com/office/officeart/2005/8/layout/lProcess2"/>
    <dgm:cxn modelId="{BAD17FA4-FD0C-4A47-A9D1-8C501902B5A1}" type="presParOf" srcId="{CAA44964-DE5B-41FC-8052-A52A682C71FD}" destId="{DB5ED9DB-371B-4751-8DAF-A453A5036376}" srcOrd="1" destOrd="0" presId="urn:microsoft.com/office/officeart/2005/8/layout/lProcess2"/>
    <dgm:cxn modelId="{78D9250A-E1CB-A746-A6F6-BCE62AD23729}" type="presParOf" srcId="{CAA44964-DE5B-41FC-8052-A52A682C71FD}" destId="{F3BEDED4-9CBE-4773-8DC6-C507013F9323}" srcOrd="2" destOrd="0" presId="urn:microsoft.com/office/officeart/2005/8/layout/lProcess2"/>
    <dgm:cxn modelId="{DB375EB4-F4ED-8A49-BD48-0F620E52F113}" type="presParOf" srcId="{0CFFE170-ABCB-4DC5-8D5C-271216060BBB}" destId="{C534FFD8-EA13-4763-ABAC-B5263B8B139B}" srcOrd="1" destOrd="0" presId="urn:microsoft.com/office/officeart/2005/8/layout/lProcess2"/>
    <dgm:cxn modelId="{6454028F-5FED-CD42-B8DF-A3B33D59A35E}" type="presParOf" srcId="{0CFFE170-ABCB-4DC5-8D5C-271216060BBB}" destId="{AFA13A59-8F60-47CC-A531-F2465D145AE6}" srcOrd="2" destOrd="0" presId="urn:microsoft.com/office/officeart/2005/8/layout/lProcess2"/>
    <dgm:cxn modelId="{F0CCAEEF-22EE-A34A-AF21-53BA4922054A}" type="presParOf" srcId="{AFA13A59-8F60-47CC-A531-F2465D145AE6}" destId="{26C3BFA8-8D0A-4D33-BFB7-902E4C9FFFE6}" srcOrd="0" destOrd="0" presId="urn:microsoft.com/office/officeart/2005/8/layout/lProcess2"/>
    <dgm:cxn modelId="{50999F96-684B-6441-9C26-CC19E231E297}" type="presParOf" srcId="{AFA13A59-8F60-47CC-A531-F2465D145AE6}" destId="{1B47AB07-D11B-45C8-B7E6-448D382BDE12}" srcOrd="1" destOrd="0" presId="urn:microsoft.com/office/officeart/2005/8/layout/lProcess2"/>
    <dgm:cxn modelId="{5DECEDA2-4AD4-3448-87DB-EBB38EA61486}" type="presParOf" srcId="{AFA13A59-8F60-47CC-A531-F2465D145AE6}" destId="{F7D73186-0CB8-4357-925E-5EC074D233B6}" srcOrd="2" destOrd="0" presId="urn:microsoft.com/office/officeart/2005/8/layout/lProcess2"/>
    <dgm:cxn modelId="{D75DB540-AB50-1645-B788-EE3F7DF9AD6C}" type="presParOf" srcId="{F7D73186-0CB8-4357-925E-5EC074D233B6}" destId="{54679125-7374-4164-A9C0-5E5DEF08DB30}" srcOrd="0" destOrd="0" presId="urn:microsoft.com/office/officeart/2005/8/layout/lProcess2"/>
    <dgm:cxn modelId="{7EE991FC-A36B-7542-9144-A993A506E7A5}" type="presParOf" srcId="{54679125-7374-4164-A9C0-5E5DEF08DB30}" destId="{8A7A5CE8-DE69-4A13-8198-989A5841514B}" srcOrd="0" destOrd="0" presId="urn:microsoft.com/office/officeart/2005/8/layout/lProcess2"/>
    <dgm:cxn modelId="{559F23A8-E138-E54F-BF5F-383E25EE5C84}" type="presParOf" srcId="{54679125-7374-4164-A9C0-5E5DEF08DB30}" destId="{46428427-40BD-404A-9B0B-949116350F0C}" srcOrd="1" destOrd="0" presId="urn:microsoft.com/office/officeart/2005/8/layout/lProcess2"/>
    <dgm:cxn modelId="{B8D82C04-A057-AD46-811A-8457AAB838F6}" type="presParOf" srcId="{54679125-7374-4164-A9C0-5E5DEF08DB30}" destId="{A9695B65-851A-4AF8-9BB2-7DCE0BA7DA7B}" srcOrd="2" destOrd="0" presId="urn:microsoft.com/office/officeart/2005/8/layout/lProcess2"/>
    <dgm:cxn modelId="{78DC2835-A81C-4F40-A8C5-6FD8BE14D756}" type="presParOf" srcId="{54679125-7374-4164-A9C0-5E5DEF08DB30}" destId="{2A8DEA0C-F3DB-43BA-A96B-2829EC68F2BC}" srcOrd="3" destOrd="0" presId="urn:microsoft.com/office/officeart/2005/8/layout/lProcess2"/>
    <dgm:cxn modelId="{485A417F-B2DB-0A4A-8995-7699003EB1F5}" type="presParOf" srcId="{54679125-7374-4164-A9C0-5E5DEF08DB30}" destId="{4352F165-02C0-4D61-A5F9-E0FE6E89FB6F}" srcOrd="4" destOrd="0" presId="urn:microsoft.com/office/officeart/2005/8/layout/lProcess2"/>
    <dgm:cxn modelId="{8B6FBC19-C96F-EB43-BADF-E53465B277A7}" type="presParOf" srcId="{0CFFE170-ABCB-4DC5-8D5C-271216060BBB}" destId="{73CADDE3-AA2B-442B-A5EA-0B286F920C76}" srcOrd="3" destOrd="0" presId="urn:microsoft.com/office/officeart/2005/8/layout/lProcess2"/>
    <dgm:cxn modelId="{893478B5-841C-BC48-899B-23A984F5CE75}" type="presParOf" srcId="{0CFFE170-ABCB-4DC5-8D5C-271216060BBB}" destId="{BB1B284D-9C5C-4F8F-B3AD-DB3B21FF2545}" srcOrd="4" destOrd="0" presId="urn:microsoft.com/office/officeart/2005/8/layout/lProcess2"/>
    <dgm:cxn modelId="{D4142DDA-957D-3F49-82DD-2038CE4A2DD4}" type="presParOf" srcId="{BB1B284D-9C5C-4F8F-B3AD-DB3B21FF2545}" destId="{6A516D49-D747-4707-AB82-7BBD6D3D109F}" srcOrd="0" destOrd="0" presId="urn:microsoft.com/office/officeart/2005/8/layout/lProcess2"/>
    <dgm:cxn modelId="{DED21091-D79B-D548-BC22-2BCE04996901}" type="presParOf" srcId="{BB1B284D-9C5C-4F8F-B3AD-DB3B21FF2545}" destId="{F650D361-85D5-44AD-A77F-6EE7B9ABB940}" srcOrd="1" destOrd="0" presId="urn:microsoft.com/office/officeart/2005/8/layout/lProcess2"/>
    <dgm:cxn modelId="{36AC56CA-4FB4-BB4C-92AA-BD9B410CD7A1}" type="presParOf" srcId="{BB1B284D-9C5C-4F8F-B3AD-DB3B21FF2545}" destId="{39F1E091-C1D2-45A9-8900-008A5EACE958}" srcOrd="2" destOrd="0" presId="urn:microsoft.com/office/officeart/2005/8/layout/lProcess2"/>
    <dgm:cxn modelId="{847B983B-D0DD-D24E-87AF-F095F4CD1D9A}" type="presParOf" srcId="{39F1E091-C1D2-45A9-8900-008A5EACE958}" destId="{41738C6F-8131-4D65-A352-AF757D8B2E21}" srcOrd="0" destOrd="0" presId="urn:microsoft.com/office/officeart/2005/8/layout/lProcess2"/>
    <dgm:cxn modelId="{2471901A-C2DA-B24A-95EB-3A03D6B9076E}" type="presParOf" srcId="{41738C6F-8131-4D65-A352-AF757D8B2E21}" destId="{41F36C16-6130-4B69-8D35-51048B558672}" srcOrd="0" destOrd="0" presId="urn:microsoft.com/office/officeart/2005/8/layout/lProcess2"/>
    <dgm:cxn modelId="{8D64FB57-79FD-FA49-A2AB-3EDE0920151F}" type="presParOf" srcId="{41738C6F-8131-4D65-A352-AF757D8B2E21}" destId="{1AF8015C-AFC0-437F-9113-02F0CB903B37}" srcOrd="1" destOrd="0" presId="urn:microsoft.com/office/officeart/2005/8/layout/lProcess2"/>
    <dgm:cxn modelId="{96C9B106-FE8E-4846-BDA9-869DBDAFC0D7}" type="presParOf" srcId="{41738C6F-8131-4D65-A352-AF757D8B2E21}" destId="{D04A4E02-0B4D-460C-B30D-60051C19F016}" srcOrd="2" destOrd="0" presId="urn:microsoft.com/office/officeart/2005/8/layout/lProcess2"/>
    <dgm:cxn modelId="{765079A6-FB1D-A240-8186-8047B0002F73}" type="presParOf" srcId="{41738C6F-8131-4D65-A352-AF757D8B2E21}" destId="{F57B1421-4828-480E-9D8A-C5FA2D9B6747}" srcOrd="3" destOrd="0" presId="urn:microsoft.com/office/officeart/2005/8/layout/lProcess2"/>
    <dgm:cxn modelId="{44231331-2E2F-A848-8A27-36347AF7C788}" type="presParOf" srcId="{41738C6F-8131-4D65-A352-AF757D8B2E21}" destId="{13317617-DA2B-42EF-AEE5-F98838F928D5}" srcOrd="4" destOrd="0" presId="urn:microsoft.com/office/officeart/2005/8/layout/lProcess2"/>
    <dgm:cxn modelId="{6275E773-A938-9C47-AA8D-40A508E34655}" type="presParOf" srcId="{41738C6F-8131-4D65-A352-AF757D8B2E21}" destId="{7C259EB7-E258-48FF-B300-9CD2EAF04789}" srcOrd="5" destOrd="0" presId="urn:microsoft.com/office/officeart/2005/8/layout/lProcess2"/>
    <dgm:cxn modelId="{835C647A-63EE-DD42-9A72-B683A16E0F35}" type="presParOf" srcId="{41738C6F-8131-4D65-A352-AF757D8B2E21}" destId="{30BBA290-C50D-4703-AC2B-BA1270004454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EFAEDE-BC91-4E17-B19B-EF5649995923}">
      <dsp:nvSpPr>
        <dsp:cNvPr id="0" name=""/>
        <dsp:cNvSpPr/>
      </dsp:nvSpPr>
      <dsp:spPr>
        <a:xfrm rot="10800000">
          <a:off x="1375913" y="0"/>
          <a:ext cx="4767684" cy="70012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735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b="0" kern="1200"/>
            <a:t>Word processor</a:t>
          </a:r>
          <a:endParaRPr lang="en-ZA" sz="2400" kern="1200" dirty="0"/>
        </a:p>
      </dsp:txBody>
      <dsp:txXfrm rot="10800000">
        <a:off x="1550944" y="0"/>
        <a:ext cx="4592653" cy="700124"/>
      </dsp:txXfrm>
    </dsp:sp>
    <dsp:sp modelId="{26FC3ECB-A83B-4B08-A5EE-CB1E5577118C}">
      <dsp:nvSpPr>
        <dsp:cNvPr id="0" name=""/>
        <dsp:cNvSpPr/>
      </dsp:nvSpPr>
      <dsp:spPr>
        <a:xfrm>
          <a:off x="1025851" y="1915"/>
          <a:ext cx="700124" cy="70012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DB8D04-F28A-4AE0-96D8-D90F09A35BAD}">
      <dsp:nvSpPr>
        <dsp:cNvPr id="0" name=""/>
        <dsp:cNvSpPr/>
      </dsp:nvSpPr>
      <dsp:spPr>
        <a:xfrm rot="10800000">
          <a:off x="1375913" y="911031"/>
          <a:ext cx="4767684" cy="70012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735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b="0" kern="1200"/>
            <a:t>Spreadsheet</a:t>
          </a:r>
          <a:endParaRPr lang="en-ZA" sz="2400" kern="1200" dirty="0"/>
        </a:p>
      </dsp:txBody>
      <dsp:txXfrm rot="10800000">
        <a:off x="1550944" y="911031"/>
        <a:ext cx="4592653" cy="700124"/>
      </dsp:txXfrm>
    </dsp:sp>
    <dsp:sp modelId="{F21A15F4-8C01-47AA-BF5F-3D735D380056}">
      <dsp:nvSpPr>
        <dsp:cNvPr id="0" name=""/>
        <dsp:cNvSpPr/>
      </dsp:nvSpPr>
      <dsp:spPr>
        <a:xfrm>
          <a:off x="1025851" y="911031"/>
          <a:ext cx="700124" cy="700124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6A8DF9-1CB1-45B3-9354-BAD699C94C49}">
      <dsp:nvSpPr>
        <dsp:cNvPr id="0" name=""/>
        <dsp:cNvSpPr/>
      </dsp:nvSpPr>
      <dsp:spPr>
        <a:xfrm rot="10800000">
          <a:off x="1375913" y="1820148"/>
          <a:ext cx="4767684" cy="70012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735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/>
            <a:t>Database</a:t>
          </a:r>
          <a:endParaRPr lang="en-ZA" sz="2400" kern="1200" dirty="0"/>
        </a:p>
      </dsp:txBody>
      <dsp:txXfrm rot="10800000">
        <a:off x="1550944" y="1820148"/>
        <a:ext cx="4592653" cy="700124"/>
      </dsp:txXfrm>
    </dsp:sp>
    <dsp:sp modelId="{41F14790-0D6C-4531-8F8C-E2BFD232BFD7}">
      <dsp:nvSpPr>
        <dsp:cNvPr id="0" name=""/>
        <dsp:cNvSpPr/>
      </dsp:nvSpPr>
      <dsp:spPr>
        <a:xfrm>
          <a:off x="1025851" y="1820148"/>
          <a:ext cx="700124" cy="700124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222EC-B6D0-460A-A7F0-0C61D757542C}">
      <dsp:nvSpPr>
        <dsp:cNvPr id="0" name=""/>
        <dsp:cNvSpPr/>
      </dsp:nvSpPr>
      <dsp:spPr>
        <a:xfrm rot="10800000">
          <a:off x="1375913" y="2729264"/>
          <a:ext cx="4767684" cy="70012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735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/>
            <a:t>Presentation software</a:t>
          </a:r>
          <a:endParaRPr lang="en-ZA" sz="2400" kern="1200" dirty="0"/>
        </a:p>
      </dsp:txBody>
      <dsp:txXfrm rot="10800000">
        <a:off x="1550944" y="2729264"/>
        <a:ext cx="4592653" cy="700124"/>
      </dsp:txXfrm>
    </dsp:sp>
    <dsp:sp modelId="{76B4D40A-2B7C-406A-B2A2-AA4059F70613}">
      <dsp:nvSpPr>
        <dsp:cNvPr id="0" name=""/>
        <dsp:cNvSpPr/>
      </dsp:nvSpPr>
      <dsp:spPr>
        <a:xfrm>
          <a:off x="1025851" y="2729264"/>
          <a:ext cx="700124" cy="700124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E3382-4C18-46E8-BF9A-1B8FB6191504}">
      <dsp:nvSpPr>
        <dsp:cNvPr id="0" name=""/>
        <dsp:cNvSpPr/>
      </dsp:nvSpPr>
      <dsp:spPr>
        <a:xfrm rot="10800000">
          <a:off x="1395335" y="2449"/>
          <a:ext cx="4766926" cy="778573"/>
        </a:xfrm>
        <a:prstGeom prst="homePlat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332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b="0" kern="1200">
              <a:solidFill>
                <a:schemeClr val="tx1"/>
              </a:solidFill>
            </a:rPr>
            <a:t>Communication software</a:t>
          </a:r>
          <a:endParaRPr lang="en-ZA" sz="2400" kern="1200" dirty="0">
            <a:solidFill>
              <a:schemeClr val="tx1"/>
            </a:solidFill>
          </a:endParaRPr>
        </a:p>
      </dsp:txBody>
      <dsp:txXfrm rot="10800000">
        <a:off x="1589978" y="2449"/>
        <a:ext cx="4572283" cy="778573"/>
      </dsp:txXfrm>
    </dsp:sp>
    <dsp:sp modelId="{38F60067-2EEE-4306-A0F1-D753F396BFF0}">
      <dsp:nvSpPr>
        <dsp:cNvPr id="0" name=""/>
        <dsp:cNvSpPr/>
      </dsp:nvSpPr>
      <dsp:spPr>
        <a:xfrm>
          <a:off x="1006048" y="2449"/>
          <a:ext cx="778573" cy="77857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9185A6C-2DFC-4741-BB0F-E042870BAC49}">
      <dsp:nvSpPr>
        <dsp:cNvPr id="0" name=""/>
        <dsp:cNvSpPr/>
      </dsp:nvSpPr>
      <dsp:spPr>
        <a:xfrm rot="10800000">
          <a:off x="1391283" y="1013433"/>
          <a:ext cx="4766926" cy="778573"/>
        </a:xfrm>
        <a:prstGeom prst="homePlate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332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b="0" kern="1200">
              <a:solidFill>
                <a:schemeClr val="bg1"/>
              </a:solidFill>
            </a:rPr>
            <a:t>Desktop publishing</a:t>
          </a:r>
          <a:endParaRPr lang="en-ZA" sz="2400" kern="1200" dirty="0">
            <a:solidFill>
              <a:schemeClr val="bg1"/>
            </a:solidFill>
          </a:endParaRPr>
        </a:p>
      </dsp:txBody>
      <dsp:txXfrm rot="10800000">
        <a:off x="1585926" y="1013433"/>
        <a:ext cx="4572283" cy="778573"/>
      </dsp:txXfrm>
    </dsp:sp>
    <dsp:sp modelId="{E247F452-68C3-4354-A6FB-0C8A3400635A}">
      <dsp:nvSpPr>
        <dsp:cNvPr id="0" name=""/>
        <dsp:cNvSpPr/>
      </dsp:nvSpPr>
      <dsp:spPr>
        <a:xfrm>
          <a:off x="1006048" y="1013433"/>
          <a:ext cx="778573" cy="778573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4004E09-3EA7-4CC5-B8DD-08DCD8104262}">
      <dsp:nvSpPr>
        <dsp:cNvPr id="0" name=""/>
        <dsp:cNvSpPr/>
      </dsp:nvSpPr>
      <dsp:spPr>
        <a:xfrm rot="10800000">
          <a:off x="1395335" y="2024417"/>
          <a:ext cx="4766926" cy="778573"/>
        </a:xfrm>
        <a:prstGeom prst="homePlate">
          <a:avLst/>
        </a:prstGeom>
        <a:solidFill>
          <a:schemeClr val="accent3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332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solidFill>
                <a:schemeClr val="bg1"/>
              </a:solidFill>
            </a:rPr>
            <a:t>Games</a:t>
          </a:r>
        </a:p>
      </dsp:txBody>
      <dsp:txXfrm rot="10800000">
        <a:off x="1589978" y="2024417"/>
        <a:ext cx="4572283" cy="778573"/>
      </dsp:txXfrm>
    </dsp:sp>
    <dsp:sp modelId="{E36A1B4C-C214-44F5-B9EA-7A4A8D6E36BE}">
      <dsp:nvSpPr>
        <dsp:cNvPr id="0" name=""/>
        <dsp:cNvSpPr/>
      </dsp:nvSpPr>
      <dsp:spPr>
        <a:xfrm>
          <a:off x="1006048" y="2024417"/>
          <a:ext cx="778573" cy="778573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9D62E9B-CA3E-4360-B9D2-B046020B958D}">
      <dsp:nvSpPr>
        <dsp:cNvPr id="0" name=""/>
        <dsp:cNvSpPr/>
      </dsp:nvSpPr>
      <dsp:spPr>
        <a:xfrm rot="10800000">
          <a:off x="1395335" y="3035400"/>
          <a:ext cx="4766926" cy="778573"/>
        </a:xfrm>
        <a:prstGeom prst="homePlate">
          <a:avLst/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332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solidFill>
                <a:schemeClr val="tx1"/>
              </a:solidFill>
            </a:rPr>
            <a:t>Web authoring software</a:t>
          </a:r>
        </a:p>
      </dsp:txBody>
      <dsp:txXfrm rot="10800000">
        <a:off x="1589978" y="3035400"/>
        <a:ext cx="4572283" cy="778573"/>
      </dsp:txXfrm>
    </dsp:sp>
    <dsp:sp modelId="{19044EE9-DC74-46F8-9F79-28743DDACD80}">
      <dsp:nvSpPr>
        <dsp:cNvPr id="0" name=""/>
        <dsp:cNvSpPr/>
      </dsp:nvSpPr>
      <dsp:spPr>
        <a:xfrm>
          <a:off x="1006048" y="3035400"/>
          <a:ext cx="778573" cy="778573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A2CD1-5CCC-4A16-BA14-C8FCB5B54BAC}">
      <dsp:nvSpPr>
        <dsp:cNvPr id="0" name=""/>
        <dsp:cNvSpPr/>
      </dsp:nvSpPr>
      <dsp:spPr>
        <a:xfrm rot="10800000">
          <a:off x="1436765" y="1929"/>
          <a:ext cx="4958467" cy="751313"/>
        </a:xfrm>
        <a:prstGeom prst="homePlate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130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solidFill>
                <a:schemeClr val="tx1"/>
              </a:solidFill>
            </a:rPr>
            <a:t>Web browser</a:t>
          </a:r>
        </a:p>
      </dsp:txBody>
      <dsp:txXfrm rot="10800000">
        <a:off x="1624593" y="1929"/>
        <a:ext cx="4770639" cy="751313"/>
      </dsp:txXfrm>
    </dsp:sp>
    <dsp:sp modelId="{595B23BA-22BB-4728-AF4F-DD279530C392}">
      <dsp:nvSpPr>
        <dsp:cNvPr id="0" name=""/>
        <dsp:cNvSpPr/>
      </dsp:nvSpPr>
      <dsp:spPr>
        <a:xfrm>
          <a:off x="1061108" y="1929"/>
          <a:ext cx="751313" cy="75131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C14C128-DACF-4FF8-B5E7-C2488965F23C}">
      <dsp:nvSpPr>
        <dsp:cNvPr id="0" name=""/>
        <dsp:cNvSpPr/>
      </dsp:nvSpPr>
      <dsp:spPr>
        <a:xfrm rot="10800000">
          <a:off x="1436765" y="953071"/>
          <a:ext cx="4958467" cy="751313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130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b="0" kern="1200" dirty="0">
              <a:solidFill>
                <a:schemeClr val="tx1"/>
              </a:solidFill>
            </a:rPr>
            <a:t>Plug-ins</a:t>
          </a:r>
          <a:endParaRPr lang="en-ZA" sz="2400" kern="1200" dirty="0">
            <a:solidFill>
              <a:schemeClr val="tx1"/>
            </a:solidFill>
          </a:endParaRPr>
        </a:p>
      </dsp:txBody>
      <dsp:txXfrm rot="10800000">
        <a:off x="1624593" y="953071"/>
        <a:ext cx="4770639" cy="751313"/>
      </dsp:txXfrm>
    </dsp:sp>
    <dsp:sp modelId="{ABC9BC2D-101D-4558-AAED-AD813620360A}">
      <dsp:nvSpPr>
        <dsp:cNvPr id="0" name=""/>
        <dsp:cNvSpPr/>
      </dsp:nvSpPr>
      <dsp:spPr>
        <a:xfrm>
          <a:off x="1061108" y="953071"/>
          <a:ext cx="751313" cy="751313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6FD25C5-FA30-410A-A936-714BA9AEBCC9}">
      <dsp:nvSpPr>
        <dsp:cNvPr id="0" name=""/>
        <dsp:cNvSpPr/>
      </dsp:nvSpPr>
      <dsp:spPr>
        <a:xfrm rot="10800000">
          <a:off x="1436765" y="1904213"/>
          <a:ext cx="4958467" cy="751313"/>
        </a:xfrm>
        <a:prstGeom prst="homePlate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130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Financial applications</a:t>
          </a:r>
          <a:endParaRPr lang="en-ZA" sz="2400" b="0" kern="1200" dirty="0">
            <a:solidFill>
              <a:schemeClr val="tx1"/>
            </a:solidFill>
          </a:endParaRPr>
        </a:p>
      </dsp:txBody>
      <dsp:txXfrm rot="10800000">
        <a:off x="1624593" y="1904213"/>
        <a:ext cx="4770639" cy="751313"/>
      </dsp:txXfrm>
    </dsp:sp>
    <dsp:sp modelId="{3F028F10-42A1-4664-8239-C2BAF35E9BBF}">
      <dsp:nvSpPr>
        <dsp:cNvPr id="0" name=""/>
        <dsp:cNvSpPr/>
      </dsp:nvSpPr>
      <dsp:spPr>
        <a:xfrm>
          <a:off x="1061108" y="1904213"/>
          <a:ext cx="751313" cy="751313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3C001D-25E2-47F3-B984-5D03A1EF0304}">
      <dsp:nvSpPr>
        <dsp:cNvPr id="0" name=""/>
        <dsp:cNvSpPr/>
      </dsp:nvSpPr>
      <dsp:spPr>
        <a:xfrm>
          <a:off x="310" y="0"/>
          <a:ext cx="2690449" cy="3966516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800" b="1" kern="1200" dirty="0"/>
            <a:t>Application vs</a:t>
          </a:r>
          <a:r>
            <a:rPr lang="en-ZA" sz="1800" b="1" kern="1200"/>
            <a:t>. system </a:t>
          </a:r>
          <a:r>
            <a:rPr lang="en-ZA" sz="1800" b="1" kern="1200" dirty="0"/>
            <a:t>software</a:t>
          </a:r>
          <a:endParaRPr lang="af-ZA" sz="1800" b="1" kern="1200" noProof="0" dirty="0"/>
        </a:p>
      </dsp:txBody>
      <dsp:txXfrm>
        <a:off x="310" y="0"/>
        <a:ext cx="2690449" cy="1189954"/>
      </dsp:txXfrm>
    </dsp:sp>
    <dsp:sp modelId="{6F0000B1-DD28-4C0A-AC01-4AE1BBD7B338}">
      <dsp:nvSpPr>
        <dsp:cNvPr id="0" name=""/>
        <dsp:cNvSpPr/>
      </dsp:nvSpPr>
      <dsp:spPr>
        <a:xfrm>
          <a:off x="326974" y="1191116"/>
          <a:ext cx="2037121" cy="119595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5880" dist="1524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prstMaterial="dk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600" i="0" kern="1200" dirty="0"/>
            <a:t>Application software –performs a specific task </a:t>
          </a:r>
          <a:endParaRPr lang="af-ZA" sz="1600" i="0" kern="1200" noProof="0" dirty="0"/>
        </a:p>
      </dsp:txBody>
      <dsp:txXfrm>
        <a:off x="362002" y="1226144"/>
        <a:ext cx="1967065" cy="1125902"/>
      </dsp:txXfrm>
    </dsp:sp>
    <dsp:sp modelId="{F3BEDED4-9CBE-4773-8DC6-C507013F9323}">
      <dsp:nvSpPr>
        <dsp:cNvPr id="0" name=""/>
        <dsp:cNvSpPr/>
      </dsp:nvSpPr>
      <dsp:spPr>
        <a:xfrm>
          <a:off x="326974" y="2571069"/>
          <a:ext cx="2037121" cy="119595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5880" dist="1524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prstMaterial="dk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0" kern="1200" noProof="0" dirty="0"/>
            <a:t>System </a:t>
          </a:r>
          <a:r>
            <a:rPr lang="en-ZA" sz="1600" i="0" kern="1200" dirty="0"/>
            <a:t>software –  controls, supports or operates the computer</a:t>
          </a:r>
          <a:endParaRPr lang="af-ZA" sz="1400" i="0" kern="1200" noProof="0" dirty="0"/>
        </a:p>
      </dsp:txBody>
      <dsp:txXfrm>
        <a:off x="362002" y="2606097"/>
        <a:ext cx="1967065" cy="1125902"/>
      </dsp:txXfrm>
    </dsp:sp>
    <dsp:sp modelId="{26C3BFA8-8D0A-4D33-BFB7-902E4C9FFFE6}">
      <dsp:nvSpPr>
        <dsp:cNvPr id="0" name=""/>
        <dsp:cNvSpPr/>
      </dsp:nvSpPr>
      <dsp:spPr>
        <a:xfrm>
          <a:off x="2865773" y="0"/>
          <a:ext cx="2333515" cy="3966516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f-ZA" sz="1800" b="1" kern="1200" noProof="0"/>
            <a:t>The operating system</a:t>
          </a:r>
          <a:endParaRPr lang="af-ZA" sz="1800" b="1" kern="1200" noProof="0" dirty="0"/>
        </a:p>
      </dsp:txBody>
      <dsp:txXfrm>
        <a:off x="2865773" y="0"/>
        <a:ext cx="2333515" cy="1189954"/>
      </dsp:txXfrm>
    </dsp:sp>
    <dsp:sp modelId="{8A7A5CE8-DE69-4A13-8198-989A5841514B}">
      <dsp:nvSpPr>
        <dsp:cNvPr id="0" name=""/>
        <dsp:cNvSpPr/>
      </dsp:nvSpPr>
      <dsp:spPr>
        <a:xfrm>
          <a:off x="3099124" y="1190293"/>
          <a:ext cx="1866812" cy="77926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5880" dist="1524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prstMaterial="dk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600" kern="1200" dirty="0"/>
            <a:t>Functions</a:t>
          </a:r>
          <a:endParaRPr lang="af-ZA" sz="1600" kern="1200" noProof="0" dirty="0"/>
        </a:p>
      </dsp:txBody>
      <dsp:txXfrm>
        <a:off x="3121948" y="1213117"/>
        <a:ext cx="1821164" cy="733613"/>
      </dsp:txXfrm>
    </dsp:sp>
    <dsp:sp modelId="{A9695B65-851A-4AF8-9BB2-7DCE0BA7DA7B}">
      <dsp:nvSpPr>
        <dsp:cNvPr id="0" name=""/>
        <dsp:cNvSpPr/>
      </dsp:nvSpPr>
      <dsp:spPr>
        <a:xfrm>
          <a:off x="3099124" y="2089441"/>
          <a:ext cx="1866812" cy="77926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5880" dist="1524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prstMaterial="dk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f-ZA" sz="1600" kern="1200" noProof="0" dirty="0"/>
            <a:t>Windows range –</a:t>
          </a:r>
          <a:br>
            <a:rPr lang="af-ZA" sz="1600" kern="1200" noProof="0" dirty="0"/>
          </a:br>
          <a:r>
            <a:rPr lang="af-ZA" sz="1600" kern="1200" noProof="0" dirty="0"/>
            <a:t>Windows 8 / 10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f-ZA" sz="1600" kern="1200" noProof="0" dirty="0"/>
            <a:t>macOS, OS X</a:t>
          </a:r>
        </a:p>
      </dsp:txBody>
      <dsp:txXfrm>
        <a:off x="3121948" y="2112265"/>
        <a:ext cx="1821164" cy="733613"/>
      </dsp:txXfrm>
    </dsp:sp>
    <dsp:sp modelId="{4352F165-02C0-4D61-A5F9-E0FE6E89FB6F}">
      <dsp:nvSpPr>
        <dsp:cNvPr id="0" name=""/>
        <dsp:cNvSpPr/>
      </dsp:nvSpPr>
      <dsp:spPr>
        <a:xfrm>
          <a:off x="3099124" y="2988589"/>
          <a:ext cx="1866812" cy="77926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5880" dist="1524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prstMaterial="dk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600" kern="1200" dirty="0"/>
            <a:t>Mobile devices –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600" kern="1200" noProof="0" dirty="0"/>
            <a:t>iOS,  Android</a:t>
          </a:r>
          <a:endParaRPr lang="af-ZA" sz="1600" kern="1200" noProof="0" dirty="0"/>
        </a:p>
      </dsp:txBody>
      <dsp:txXfrm>
        <a:off x="3121948" y="3011413"/>
        <a:ext cx="1821164" cy="733613"/>
      </dsp:txXfrm>
    </dsp:sp>
    <dsp:sp modelId="{6A516D49-D747-4707-AB82-7BBD6D3D109F}">
      <dsp:nvSpPr>
        <dsp:cNvPr id="0" name=""/>
        <dsp:cNvSpPr/>
      </dsp:nvSpPr>
      <dsp:spPr>
        <a:xfrm>
          <a:off x="5374301" y="0"/>
          <a:ext cx="2333515" cy="3966516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800" b="1" kern="1200" dirty="0"/>
            <a:t>Windows</a:t>
          </a:r>
          <a:endParaRPr lang="af-ZA" sz="1800" b="1" kern="1200" noProof="0" dirty="0"/>
        </a:p>
      </dsp:txBody>
      <dsp:txXfrm>
        <a:off x="5374301" y="0"/>
        <a:ext cx="2333515" cy="1189954"/>
      </dsp:txXfrm>
    </dsp:sp>
    <dsp:sp modelId="{41F36C16-6130-4B69-8D35-51048B558672}">
      <dsp:nvSpPr>
        <dsp:cNvPr id="0" name=""/>
        <dsp:cNvSpPr/>
      </dsp:nvSpPr>
      <dsp:spPr>
        <a:xfrm>
          <a:off x="5610210" y="1169828"/>
          <a:ext cx="1866812" cy="40816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5880" dist="1524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prstMaterial="dk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f-ZA" sz="1600" kern="1200" noProof="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f-ZA" sz="1600" kern="1200" noProof="0" dirty="0"/>
            <a:t>Desktop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f-ZA" sz="1600" kern="1200" noProof="0" dirty="0">
            <a:solidFill>
              <a:schemeClr val="tx1"/>
            </a:solidFill>
          </a:endParaRPr>
        </a:p>
      </dsp:txBody>
      <dsp:txXfrm>
        <a:off x="5622165" y="1181783"/>
        <a:ext cx="1842902" cy="384257"/>
      </dsp:txXfrm>
    </dsp:sp>
    <dsp:sp modelId="{D04A4E02-0B4D-460C-B30D-60051C19F016}">
      <dsp:nvSpPr>
        <dsp:cNvPr id="0" name=""/>
        <dsp:cNvSpPr/>
      </dsp:nvSpPr>
      <dsp:spPr>
        <a:xfrm>
          <a:off x="5622027" y="1686026"/>
          <a:ext cx="1866812" cy="40816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5880" dist="1524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prstMaterial="dk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f-ZA" sz="1600" kern="1200" noProof="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f-ZA" sz="1600" kern="1200" noProof="0" dirty="0"/>
            <a:t>Icons, tiles, shortcuts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f-ZA" sz="1600" kern="1200" noProof="0" dirty="0">
            <a:solidFill>
              <a:schemeClr val="tx1"/>
            </a:solidFill>
          </a:endParaRPr>
        </a:p>
      </dsp:txBody>
      <dsp:txXfrm>
        <a:off x="5633982" y="1697981"/>
        <a:ext cx="1842902" cy="384257"/>
      </dsp:txXfrm>
    </dsp:sp>
    <dsp:sp modelId="{13317617-DA2B-42EF-AEE5-F98838F928D5}">
      <dsp:nvSpPr>
        <dsp:cNvPr id="0" name=""/>
        <dsp:cNvSpPr/>
      </dsp:nvSpPr>
      <dsp:spPr>
        <a:xfrm>
          <a:off x="5629849" y="2204771"/>
          <a:ext cx="1866812" cy="40816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5880" dist="1524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prstMaterial="dk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f-ZA" sz="1600" kern="1200" noProof="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f-ZA" sz="1600" kern="1200" noProof="0" dirty="0"/>
            <a:t>Sub-menus and shortcut keys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f-ZA" sz="1600" kern="1200" noProof="0" dirty="0">
            <a:solidFill>
              <a:schemeClr val="tx1"/>
            </a:solidFill>
          </a:endParaRPr>
        </a:p>
      </dsp:txBody>
      <dsp:txXfrm>
        <a:off x="5641804" y="2216726"/>
        <a:ext cx="1842902" cy="384257"/>
      </dsp:txXfrm>
    </dsp:sp>
    <dsp:sp modelId="{30BBA290-C50D-4703-AC2B-BA1270004454}">
      <dsp:nvSpPr>
        <dsp:cNvPr id="0" name=""/>
        <dsp:cNvSpPr/>
      </dsp:nvSpPr>
      <dsp:spPr>
        <a:xfrm>
          <a:off x="5645530" y="2720929"/>
          <a:ext cx="1866812" cy="40816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5880" dist="1524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prstMaterial="dk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f-ZA" sz="1600" kern="1200" noProof="0" dirty="0"/>
            <a:t>Windows components</a:t>
          </a:r>
        </a:p>
      </dsp:txBody>
      <dsp:txXfrm>
        <a:off x="5657485" y="2732884"/>
        <a:ext cx="1842902" cy="384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A0F2C-42CD-4E94-8BCC-A4D9C9F6BEB5}" type="datetimeFigureOut">
              <a:rPr lang="en-ZA" smtClean="0"/>
              <a:pPr/>
              <a:t>2017/01/17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C45E-8F79-4D4D-BBF2-45A81020F4F1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443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39589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12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760120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13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1435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14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648970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16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47995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792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55419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6854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sz="120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22901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8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89520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9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34840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10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65850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C45E-8F79-4D4D-BBF2-45A81020F4F1}" type="slidenum">
              <a:rPr lang="en-ZA" smtClean="0"/>
              <a:pPr/>
              <a:t>11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74828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32F6-A925-4FBE-955E-56727EE66E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7102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601FB-0FEE-4A4D-9ADD-9D8710ACB6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66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76D9-B36A-4BF3-9ED4-7BAB374490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596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4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856B-5D0F-40E0-906E-B87E535B8E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8061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9B2A-EE62-4229-B728-02B5670C2A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10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B7A4-0678-4B9E-B961-B27E465E93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006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EEDEB-2BAD-4BB0-8D36-95A0FDEF7AA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8F17-7D68-4484-876E-9660F07E60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94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53E88-DB3D-4BD5-B3E0-4359320A1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6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B46A-E307-4291-8AFC-1FB7985F8F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34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286CDC9-7134-4453-8ADC-7A69A043EF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3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slide" Target="slide2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4" y="1143294"/>
            <a:ext cx="7139691" cy="4268965"/>
          </a:xfrm>
        </p:spPr>
        <p:txBody>
          <a:bodyPr>
            <a:normAutofit/>
          </a:bodyPr>
          <a:lstStyle/>
          <a:p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Module 1.2 </a:t>
            </a:r>
            <a:b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ZA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Software</a:t>
            </a:r>
            <a:endParaRPr lang="en-ZA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3647924"/>
            <a:ext cx="1105941" cy="1578016"/>
          </a:xfrm>
          <a:prstGeom prst="rect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78667" y="2113692"/>
            <a:ext cx="750099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0">
                <a:latin typeface="+mj-lt"/>
              </a:rPr>
              <a:t>Utilities</a:t>
            </a:r>
            <a:endParaRPr lang="en-US" sz="2800" b="0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6045" y="620688"/>
            <a:ext cx="5937755" cy="1188720"/>
          </a:xfrm>
        </p:spPr>
        <p:txBody>
          <a:bodyPr/>
          <a:lstStyle/>
          <a:p>
            <a:r>
              <a:rPr lang="en-ZA" dirty="0"/>
              <a:t>The operating system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19673" y="3078196"/>
            <a:ext cx="271129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sz="2400" b="0" dirty="0"/>
              <a:t>Snipping Tool</a:t>
            </a:r>
          </a:p>
        </p:txBody>
      </p:sp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539861"/>
            <a:ext cx="2711299" cy="93732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13029" y="3068960"/>
            <a:ext cx="271129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sz="2400" b="0" dirty="0"/>
              <a:t>Calculator</a:t>
            </a:r>
          </a:p>
        </p:txBody>
      </p:sp>
      <p:pic>
        <p:nvPicPr>
          <p:cNvPr id="12" name="Picture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924" y="3523074"/>
            <a:ext cx="2703404" cy="2241024"/>
          </a:xfrm>
          <a:prstGeom prst="rect">
            <a:avLst/>
          </a:prstGeom>
        </p:spPr>
      </p:pic>
      <p:sp>
        <p:nvSpPr>
          <p:cNvPr id="13" name="Action Button: Home 13">
            <a:hlinkClick r:id="rId5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Line 8"/>
          <p:cNvSpPr>
            <a:spLocks noChangeShapeType="1"/>
          </p:cNvSpPr>
          <p:nvPr/>
        </p:nvSpPr>
        <p:spPr bwMode="auto">
          <a:xfrm flipH="1">
            <a:off x="3132138" y="5516563"/>
            <a:ext cx="1439862" cy="504825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ZA" dirty="0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 flipV="1">
            <a:off x="3708400" y="4149725"/>
            <a:ext cx="792163" cy="1295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Z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06424" y="836712"/>
            <a:ext cx="6940296" cy="1645920"/>
          </a:xfrm>
        </p:spPr>
        <p:txBody>
          <a:bodyPr/>
          <a:lstStyle/>
          <a:p>
            <a:r>
              <a:rPr lang="en-ZA" dirty="0"/>
              <a:t>Activity 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8F17-7D68-4484-876E-9660F07E60D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4394">
            <a:off x="3468775" y="2281678"/>
            <a:ext cx="4294284" cy="2265067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7" name="Action Button: Home 13">
            <a:hlinkClick r:id="rId4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Diagram 29"/>
          <p:cNvGraphicFramePr/>
          <p:nvPr>
            <p:extLst>
              <p:ext uri="{D42A27DB-BD31-4B8C-83A1-F6EECF244321}">
                <p14:modId xmlns:p14="http://schemas.microsoft.com/office/powerpoint/2010/main" val="887434148"/>
              </p:ext>
            </p:extLst>
          </p:nvPr>
        </p:nvGraphicFramePr>
        <p:xfrm>
          <a:off x="827584" y="2950024"/>
          <a:ext cx="7169450" cy="3431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6045" y="656104"/>
            <a:ext cx="5937755" cy="1188720"/>
          </a:xfrm>
        </p:spPr>
        <p:txBody>
          <a:bodyPr/>
          <a:lstStyle/>
          <a:p>
            <a:r>
              <a:rPr lang="en-ZA" dirty="0"/>
              <a:t>Application Software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6045" y="2113692"/>
            <a:ext cx="594006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Office suite</a:t>
            </a:r>
            <a:endParaRPr lang="en-US" sz="2800" b="0" dirty="0">
              <a:latin typeface="+mj-lt"/>
            </a:endParaRPr>
          </a:p>
        </p:txBody>
      </p:sp>
      <p:sp>
        <p:nvSpPr>
          <p:cNvPr id="6" name="Action Button: Home 13">
            <a:hlinkClick r:id="rId8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Diagram 29"/>
          <p:cNvGraphicFramePr/>
          <p:nvPr>
            <p:extLst>
              <p:ext uri="{D42A27DB-BD31-4B8C-83A1-F6EECF244321}">
                <p14:modId xmlns:p14="http://schemas.microsoft.com/office/powerpoint/2010/main" val="4005643826"/>
              </p:ext>
            </p:extLst>
          </p:nvPr>
        </p:nvGraphicFramePr>
        <p:xfrm>
          <a:off x="899592" y="2276872"/>
          <a:ext cx="716831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1606045" y="656104"/>
            <a:ext cx="5937755" cy="1188720"/>
          </a:xfrm>
        </p:spPr>
        <p:txBody>
          <a:bodyPr/>
          <a:lstStyle/>
          <a:p>
            <a:r>
              <a:rPr lang="en-ZA" dirty="0"/>
              <a:t>Application Software</a:t>
            </a:r>
            <a:br>
              <a:rPr lang="en-ZA" dirty="0"/>
            </a:br>
            <a:r>
              <a:rPr lang="en-ZA" dirty="0"/>
              <a:t>(</a:t>
            </a:r>
            <a:r>
              <a:rPr lang="en-ZA" cap="none" dirty="0"/>
              <a:t>continued</a:t>
            </a:r>
            <a:r>
              <a:rPr lang="en-ZA" dirty="0"/>
              <a:t>)</a:t>
            </a:r>
          </a:p>
        </p:txBody>
      </p:sp>
      <p:sp>
        <p:nvSpPr>
          <p:cNvPr id="8" name="Action Button: Home 13">
            <a:hlinkClick r:id="rId8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Diagram 29"/>
          <p:cNvGraphicFramePr/>
          <p:nvPr>
            <p:extLst>
              <p:ext uri="{D42A27DB-BD31-4B8C-83A1-F6EECF244321}">
                <p14:modId xmlns:p14="http://schemas.microsoft.com/office/powerpoint/2010/main" val="2342020360"/>
              </p:ext>
            </p:extLst>
          </p:nvPr>
        </p:nvGraphicFramePr>
        <p:xfrm>
          <a:off x="611560" y="2780928"/>
          <a:ext cx="7456342" cy="2657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1606045" y="656104"/>
            <a:ext cx="5937755" cy="1188720"/>
          </a:xfrm>
        </p:spPr>
        <p:txBody>
          <a:bodyPr/>
          <a:lstStyle/>
          <a:p>
            <a:r>
              <a:rPr lang="en-ZA" dirty="0"/>
              <a:t>Application Software</a:t>
            </a:r>
            <a:br>
              <a:rPr lang="en-ZA" dirty="0"/>
            </a:br>
            <a:r>
              <a:rPr lang="en-ZA" dirty="0"/>
              <a:t>(</a:t>
            </a:r>
            <a:r>
              <a:rPr lang="en-ZA" cap="none" dirty="0"/>
              <a:t>continued</a:t>
            </a:r>
            <a:r>
              <a:rPr lang="en-ZA" dirty="0"/>
              <a:t>)</a:t>
            </a:r>
          </a:p>
        </p:txBody>
      </p:sp>
      <p:sp>
        <p:nvSpPr>
          <p:cNvPr id="9" name="Action Button: Home 13">
            <a:hlinkClick r:id="rId8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Line 22"/>
          <p:cNvSpPr>
            <a:spLocks noChangeShapeType="1"/>
          </p:cNvSpPr>
          <p:nvPr/>
        </p:nvSpPr>
        <p:spPr bwMode="auto">
          <a:xfrm flipH="1" flipV="1">
            <a:off x="7143768" y="3857628"/>
            <a:ext cx="1008063" cy="1295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ZA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516520248"/>
              </p:ext>
            </p:extLst>
          </p:nvPr>
        </p:nvGraphicFramePr>
        <p:xfrm>
          <a:off x="683568" y="2060848"/>
          <a:ext cx="7708127" cy="3966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Action Button: Home 13">
            <a:hlinkClick r:id="rId7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itle 2"/>
          <p:cNvSpPr txBox="1">
            <a:spLocks/>
          </p:cNvSpPr>
          <p:nvPr/>
        </p:nvSpPr>
        <p:spPr>
          <a:xfrm>
            <a:off x="830856" y="627633"/>
            <a:ext cx="7560839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dirty="0"/>
              <a:t>Test </a:t>
            </a:r>
            <a:r>
              <a:rPr lang="en-ZA" b="1"/>
              <a:t>and improve</a:t>
            </a:r>
            <a:endParaRPr lang="en-ZA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6339942" y="5325089"/>
            <a:ext cx="1866812" cy="408167"/>
            <a:chOff x="5645530" y="2720929"/>
            <a:chExt cx="1866812" cy="408167"/>
          </a:xfrm>
        </p:grpSpPr>
        <p:sp>
          <p:nvSpPr>
            <p:cNvPr id="17" name="Rectangle: Rounded Corners 16"/>
            <p:cNvSpPr/>
            <p:nvPr/>
          </p:nvSpPr>
          <p:spPr>
            <a:xfrm>
              <a:off x="5645530" y="2720929"/>
              <a:ext cx="1866812" cy="408167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shade val="50000"/>
                <a:hueOff val="-141396"/>
                <a:satOff val="1339"/>
                <a:lumOff val="1007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: Rounded Corners 4"/>
            <p:cNvSpPr txBox="1"/>
            <p:nvPr/>
          </p:nvSpPr>
          <p:spPr>
            <a:xfrm>
              <a:off x="5657485" y="2732884"/>
              <a:ext cx="1842902" cy="3842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f-ZA" sz="1600" kern="1200" noProof="0" dirty="0"/>
                <a:t>Useful programs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0" name="Line 8"/>
          <p:cNvSpPr>
            <a:spLocks noChangeShapeType="1"/>
          </p:cNvSpPr>
          <p:nvPr/>
        </p:nvSpPr>
        <p:spPr bwMode="auto">
          <a:xfrm flipH="1">
            <a:off x="3132138" y="5516563"/>
            <a:ext cx="1439862" cy="504825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ZA" dirty="0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 flipH="1" flipV="1">
            <a:off x="3708400" y="4149725"/>
            <a:ext cx="792163" cy="1295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ZA" dirty="0">
              <a:latin typeface="+mj-lt"/>
            </a:endParaRPr>
          </a:p>
        </p:txBody>
      </p:sp>
      <p:sp>
        <p:nvSpPr>
          <p:cNvPr id="13" name="Action Button: Home 12">
            <a:hlinkClick r:id="rId3" action="ppaction://hlinksldjump" highlightClick="1"/>
          </p:cNvPr>
          <p:cNvSpPr/>
          <p:nvPr/>
        </p:nvSpPr>
        <p:spPr bwMode="auto">
          <a:xfrm>
            <a:off x="8429620" y="6215058"/>
            <a:ext cx="714380" cy="64294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Written module activity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8F17-7D68-4484-876E-9660F07E60D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Action Button: Home 13">
            <a:hlinkClick r:id="rId3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2852936"/>
            <a:ext cx="6624736" cy="2808312"/>
          </a:xfrm>
        </p:spPr>
        <p:txBody>
          <a:bodyPr>
            <a:normAutofit/>
          </a:bodyPr>
          <a:lstStyle/>
          <a:p>
            <a:r>
              <a:rPr lang="en-ZA" sz="3200">
                <a:solidFill>
                  <a:schemeClr val="tx1">
                    <a:lumMod val="95000"/>
                  </a:schemeClr>
                </a:solidFill>
                <a:hlinkClick r:id="rId2" action="ppaction://hlinksldjump"/>
              </a:rPr>
              <a:t>Application </a:t>
            </a:r>
            <a:r>
              <a:rPr lang="en-ZA" sz="3200" dirty="0">
                <a:solidFill>
                  <a:schemeClr val="tx1">
                    <a:lumMod val="95000"/>
                  </a:schemeClr>
                </a:solidFill>
                <a:hlinkClick r:id="rId2" action="ppaction://hlinksldjump"/>
              </a:rPr>
              <a:t>versus system software</a:t>
            </a:r>
            <a:endParaRPr lang="en-ZA" sz="32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ZA" sz="3200" dirty="0">
                <a:solidFill>
                  <a:schemeClr val="tx1">
                    <a:lumMod val="95000"/>
                  </a:schemeClr>
                </a:solidFill>
                <a:hlinkClick r:id="rId3" action="ppaction://hlinksldjump"/>
              </a:rPr>
              <a:t>The operating system</a:t>
            </a:r>
            <a:endParaRPr lang="en-ZA" sz="32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ZA" sz="3200" dirty="0">
                <a:solidFill>
                  <a:schemeClr val="tx1">
                    <a:lumMod val="95000"/>
                  </a:schemeClr>
                </a:solidFill>
                <a:hlinkClick r:id="rId4" action="ppaction://hlinksldjump"/>
              </a:rPr>
              <a:t>Application software</a:t>
            </a:r>
            <a:endParaRPr lang="en-ZA" sz="32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ZA" sz="3200" dirty="0">
                <a:solidFill>
                  <a:schemeClr val="tx1">
                    <a:lumMod val="95000"/>
                  </a:schemeClr>
                </a:solidFill>
                <a:hlinkClick r:id="rId5" action="ppaction://hlinksldjump"/>
              </a:rPr>
              <a:t>Test </a:t>
            </a:r>
            <a:r>
              <a:rPr lang="en-ZA" sz="3200">
                <a:solidFill>
                  <a:schemeClr val="tx1">
                    <a:lumMod val="95000"/>
                  </a:schemeClr>
                </a:solidFill>
                <a:hlinkClick r:id="rId5" action="ppaction://hlinksldjump"/>
              </a:rPr>
              <a:t>and improve</a:t>
            </a:r>
            <a:endParaRPr lang="en-ZA" sz="32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90" name="Line 22"/>
          <p:cNvSpPr>
            <a:spLocks noChangeShapeType="1"/>
          </p:cNvSpPr>
          <p:nvPr/>
        </p:nvSpPr>
        <p:spPr bwMode="auto">
          <a:xfrm flipH="1" flipV="1">
            <a:off x="7019925" y="3789363"/>
            <a:ext cx="1008063" cy="1295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ZA" dirty="0">
              <a:latin typeface="+mn-lt"/>
            </a:endParaRPr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 dirty="0"/>
          </a:p>
        </p:txBody>
      </p:sp>
      <p:sp>
        <p:nvSpPr>
          <p:cNvPr id="14" name="TextBox 13"/>
          <p:cNvSpPr txBox="1"/>
          <p:nvPr/>
        </p:nvSpPr>
        <p:spPr>
          <a:xfrm>
            <a:off x="1603121" y="2196153"/>
            <a:ext cx="5937755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0" dirty="0"/>
              <a:t>Application software</a:t>
            </a:r>
            <a:endParaRPr lang="en-US" sz="3200" b="0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72592" y="2978949"/>
            <a:ext cx="7572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2800" b="0" dirty="0">
                <a:latin typeface="+mn-lt"/>
              </a:rPr>
              <a:t>Group of programs that perform specific tasks for us as users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68158" y="5614140"/>
            <a:ext cx="2645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dirty="0">
                <a:latin typeface="+mn-lt"/>
              </a:rPr>
              <a:t>Gaming software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06511" y="4886288"/>
            <a:ext cx="3291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dirty="0">
                <a:latin typeface="+mn-lt"/>
              </a:rPr>
              <a:t>Typing Tutor software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306511" y="4166180"/>
            <a:ext cx="407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dirty="0">
                <a:latin typeface="+mn-lt"/>
              </a:rPr>
              <a:t>Word processing programs </a:t>
            </a:r>
          </a:p>
        </p:txBody>
      </p:sp>
      <p:sp>
        <p:nvSpPr>
          <p:cNvPr id="23" name="Donut 22"/>
          <p:cNvSpPr/>
          <p:nvPr/>
        </p:nvSpPr>
        <p:spPr bwMode="auto">
          <a:xfrm>
            <a:off x="2268026" y="3951866"/>
            <a:ext cx="1000132" cy="928694"/>
          </a:xfrm>
          <a:prstGeom prst="donut">
            <a:avLst>
              <a:gd name="adj" fmla="val 40768"/>
            </a:avLst>
          </a:prstGeom>
          <a:ln>
            <a:headEnd type="none" w="med" len="med"/>
            <a:tailEnd type="triangle" w="med" len="med"/>
          </a:ln>
          <a:scene3d>
            <a:camera prst="isometricOffAxis1Top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Donut 23"/>
          <p:cNvSpPr/>
          <p:nvPr/>
        </p:nvSpPr>
        <p:spPr bwMode="auto">
          <a:xfrm>
            <a:off x="2268026" y="4666246"/>
            <a:ext cx="1000132" cy="928694"/>
          </a:xfrm>
          <a:prstGeom prst="donut">
            <a:avLst>
              <a:gd name="adj" fmla="val 40768"/>
            </a:avLst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scene3d>
            <a:camera prst="isometricOffAxis1Top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1002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Donut 24"/>
          <p:cNvSpPr/>
          <p:nvPr/>
        </p:nvSpPr>
        <p:spPr bwMode="auto">
          <a:xfrm>
            <a:off x="2268026" y="5380626"/>
            <a:ext cx="1000132" cy="928694"/>
          </a:xfrm>
          <a:prstGeom prst="donut">
            <a:avLst>
              <a:gd name="adj" fmla="val 40768"/>
            </a:avLst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scene3d>
            <a:camera prst="isometricOffAxis1Top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3122" y="634677"/>
            <a:ext cx="5937755" cy="1188720"/>
          </a:xfrm>
        </p:spPr>
        <p:txBody>
          <a:bodyPr/>
          <a:lstStyle/>
          <a:p>
            <a:r>
              <a:rPr lang="en-ZA" dirty="0"/>
              <a:t>Application versus system software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9" name="Action Button: Home 13">
            <a:hlinkClick r:id="rId3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592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90" name="Line 22"/>
          <p:cNvSpPr>
            <a:spLocks noChangeShapeType="1"/>
          </p:cNvSpPr>
          <p:nvPr/>
        </p:nvSpPr>
        <p:spPr bwMode="auto">
          <a:xfrm flipH="1" flipV="1">
            <a:off x="7019925" y="3789363"/>
            <a:ext cx="1008063" cy="1295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ZA" dirty="0">
              <a:latin typeface="+mn-lt"/>
            </a:endParaRPr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 dirty="0"/>
          </a:p>
        </p:txBody>
      </p:sp>
      <p:sp>
        <p:nvSpPr>
          <p:cNvPr id="14" name="TextBox 13"/>
          <p:cNvSpPr txBox="1"/>
          <p:nvPr/>
        </p:nvSpPr>
        <p:spPr>
          <a:xfrm>
            <a:off x="1632333" y="2268161"/>
            <a:ext cx="5937755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0" dirty="0"/>
              <a:t>System software</a:t>
            </a:r>
            <a:endParaRPr lang="en-US" sz="3200" b="0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72592" y="3050957"/>
            <a:ext cx="7572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2800" b="0" dirty="0">
                <a:latin typeface="+mn-lt"/>
              </a:rPr>
              <a:t>Software that is intended to control, support or operate the computer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604969" y="5096612"/>
            <a:ext cx="2417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dirty="0">
                <a:latin typeface="+mn-lt"/>
              </a:rPr>
              <a:t>Utility software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604969" y="4376504"/>
            <a:ext cx="2839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dirty="0">
                <a:latin typeface="+mn-lt"/>
              </a:rPr>
              <a:t>Operating system </a:t>
            </a:r>
          </a:p>
        </p:txBody>
      </p:sp>
      <p:sp>
        <p:nvSpPr>
          <p:cNvPr id="23" name="Donut 22"/>
          <p:cNvSpPr/>
          <p:nvPr/>
        </p:nvSpPr>
        <p:spPr bwMode="auto">
          <a:xfrm>
            <a:off x="2566484" y="4162190"/>
            <a:ext cx="1000132" cy="928694"/>
          </a:xfrm>
          <a:prstGeom prst="donut">
            <a:avLst>
              <a:gd name="adj" fmla="val 40768"/>
            </a:avLst>
          </a:prstGeom>
          <a:ln>
            <a:headEnd type="none" w="med" len="med"/>
            <a:tailEnd type="triangle" w="med" len="med"/>
          </a:ln>
          <a:scene3d>
            <a:camera prst="isometricOffAxis1Top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Donut 23"/>
          <p:cNvSpPr/>
          <p:nvPr/>
        </p:nvSpPr>
        <p:spPr bwMode="auto">
          <a:xfrm>
            <a:off x="2566484" y="4876570"/>
            <a:ext cx="1000132" cy="928694"/>
          </a:xfrm>
          <a:prstGeom prst="donut">
            <a:avLst>
              <a:gd name="adj" fmla="val 40768"/>
            </a:avLst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scene3d>
            <a:camera prst="isometricOffAxis1Top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1002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32334" y="649327"/>
            <a:ext cx="5937755" cy="1188720"/>
          </a:xfrm>
        </p:spPr>
        <p:txBody>
          <a:bodyPr/>
          <a:lstStyle/>
          <a:p>
            <a:r>
              <a:rPr lang="en-ZA" dirty="0"/>
              <a:t>Application versus system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3" name="Action Button: Home 13">
            <a:hlinkClick r:id="rId3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90" name="Line 22"/>
          <p:cNvSpPr>
            <a:spLocks noChangeShapeType="1"/>
          </p:cNvSpPr>
          <p:nvPr/>
        </p:nvSpPr>
        <p:spPr bwMode="auto">
          <a:xfrm flipH="1" flipV="1">
            <a:off x="7019925" y="3789363"/>
            <a:ext cx="1008063" cy="1295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ZA" dirty="0">
              <a:latin typeface="+mn-lt"/>
            </a:endParaRPr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 dirty="0"/>
          </a:p>
        </p:txBody>
      </p:sp>
      <p:sp>
        <p:nvSpPr>
          <p:cNvPr id="16" name="Rectangle 15"/>
          <p:cNvSpPr/>
          <p:nvPr/>
        </p:nvSpPr>
        <p:spPr>
          <a:xfrm>
            <a:off x="1683130" y="4160480"/>
            <a:ext cx="286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b="0">
                <a:latin typeface="+mn-lt"/>
              </a:rPr>
              <a:t>Apple’s </a:t>
            </a:r>
            <a:r>
              <a:rPr lang="en-ZA" sz="2400" b="0" dirty="0">
                <a:latin typeface="+mn-lt"/>
              </a:rPr>
              <a:t>macOS Sierra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91680" y="4841823"/>
            <a:ext cx="20812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b="0" dirty="0">
                <a:latin typeface="+mn-lt"/>
              </a:rPr>
              <a:t>Linux (Ubuntu)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650045" y="3446100"/>
            <a:ext cx="3395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b="0" dirty="0">
                <a:latin typeface="+mn-lt"/>
              </a:rPr>
              <a:t>Windows 8,  Windows 10</a:t>
            </a:r>
          </a:p>
        </p:txBody>
      </p:sp>
      <p:sp>
        <p:nvSpPr>
          <p:cNvPr id="23" name="Donut 22"/>
          <p:cNvSpPr/>
          <p:nvPr/>
        </p:nvSpPr>
        <p:spPr bwMode="auto">
          <a:xfrm>
            <a:off x="611560" y="3231786"/>
            <a:ext cx="1000132" cy="928694"/>
          </a:xfrm>
          <a:prstGeom prst="donut">
            <a:avLst>
              <a:gd name="adj" fmla="val 40768"/>
            </a:avLst>
          </a:prstGeom>
          <a:ln>
            <a:headEnd type="none" w="med" len="med"/>
            <a:tailEnd type="triangle" w="med" len="med"/>
          </a:ln>
          <a:scene3d>
            <a:camera prst="isometricOffAxis1Top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Donut 23"/>
          <p:cNvSpPr/>
          <p:nvPr/>
        </p:nvSpPr>
        <p:spPr bwMode="auto">
          <a:xfrm>
            <a:off x="611560" y="3946166"/>
            <a:ext cx="1000132" cy="928694"/>
          </a:xfrm>
          <a:prstGeom prst="donut">
            <a:avLst>
              <a:gd name="adj" fmla="val 40768"/>
            </a:avLst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scene3d>
            <a:camera prst="isometricOffAxis1Top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1002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Donut 24"/>
          <p:cNvSpPr/>
          <p:nvPr/>
        </p:nvSpPr>
        <p:spPr bwMode="auto">
          <a:xfrm>
            <a:off x="611560" y="4660546"/>
            <a:ext cx="1000132" cy="928694"/>
          </a:xfrm>
          <a:prstGeom prst="donut">
            <a:avLst>
              <a:gd name="adj" fmla="val 40768"/>
            </a:avLst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scene3d>
            <a:camera prst="isometricOffAxis1Top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85824" y="2132856"/>
            <a:ext cx="69421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2800" b="0" dirty="0">
                <a:latin typeface="+mn-lt"/>
              </a:rPr>
              <a:t>Software which controls all activities that</a:t>
            </a:r>
          </a:p>
          <a:p>
            <a:pPr algn="ctr"/>
            <a:r>
              <a:rPr lang="en-ZA" sz="2800" b="0" dirty="0">
                <a:latin typeface="+mn-lt"/>
              </a:rPr>
              <a:t>take place inside the computer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620688"/>
            <a:ext cx="5937755" cy="1188720"/>
          </a:xfrm>
        </p:spPr>
        <p:txBody>
          <a:bodyPr/>
          <a:lstStyle/>
          <a:p>
            <a:r>
              <a:rPr lang="en-ZA" dirty="0"/>
              <a:t>The operating system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116096" y="4528569"/>
            <a:ext cx="1629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b="0">
                <a:latin typeface="+mn-lt"/>
              </a:rPr>
              <a:t>Apple’s </a:t>
            </a:r>
            <a:r>
              <a:rPr lang="en-ZA" sz="2400" b="0" dirty="0">
                <a:latin typeface="+mn-lt"/>
              </a:rPr>
              <a:t>IOS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98374" y="4999847"/>
            <a:ext cx="1209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b="0" dirty="0">
                <a:latin typeface="+mn-lt"/>
              </a:rPr>
              <a:t>Android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122022" y="5487615"/>
            <a:ext cx="3626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b="0" dirty="0">
                <a:latin typeface="+mn-lt"/>
              </a:rPr>
              <a:t>Windows for smartphones</a:t>
            </a:r>
          </a:p>
        </p:txBody>
      </p:sp>
      <p:grpSp>
        <p:nvGrpSpPr>
          <p:cNvPr id="33" name="Group 32"/>
          <p:cNvGrpSpPr/>
          <p:nvPr/>
        </p:nvGrpSpPr>
        <p:grpSpPr>
          <a:xfrm rot="20232200">
            <a:off x="6908218" y="4653966"/>
            <a:ext cx="485928" cy="837377"/>
            <a:chOff x="4729162" y="4437063"/>
            <a:chExt cx="926283" cy="1584225"/>
          </a:xfrm>
        </p:grpSpPr>
        <p:sp>
          <p:nvSpPr>
            <p:cNvPr id="34" name="Rounded Rectangle 33"/>
            <p:cNvSpPr/>
            <p:nvPr/>
          </p:nvSpPr>
          <p:spPr>
            <a:xfrm>
              <a:off x="4729162" y="4437063"/>
              <a:ext cx="926283" cy="158422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805080" y="4624487"/>
              <a:ext cx="774445" cy="1180777"/>
            </a:xfrm>
            <a:prstGeom prst="round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20" name="Action Button: Home 13">
            <a:hlinkClick r:id="rId3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3" grpId="0" animBg="1"/>
      <p:bldP spid="24" grpId="0" animBg="1"/>
      <p:bldP spid="25" grpId="0" animBg="1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90" name="Line 22"/>
          <p:cNvSpPr>
            <a:spLocks noChangeShapeType="1"/>
          </p:cNvSpPr>
          <p:nvPr/>
        </p:nvSpPr>
        <p:spPr bwMode="auto">
          <a:xfrm flipH="1" flipV="1">
            <a:off x="7591429" y="4113516"/>
            <a:ext cx="1008063" cy="1295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ZA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 dirty="0"/>
          </a:p>
        </p:txBody>
      </p:sp>
      <p:sp>
        <p:nvSpPr>
          <p:cNvPr id="14" name="TextBox 13"/>
          <p:cNvSpPr txBox="1"/>
          <p:nvPr/>
        </p:nvSpPr>
        <p:spPr>
          <a:xfrm>
            <a:off x="1606045" y="2473732"/>
            <a:ext cx="5937755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0" dirty="0">
                <a:latin typeface="+mj-lt"/>
              </a:rPr>
              <a:t>Functions of the operating system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3398" y="3429000"/>
            <a:ext cx="78209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540000">
              <a:lnSpc>
                <a:spcPct val="200000"/>
              </a:lnSpc>
              <a:buFont typeface="Wingdings" panose="05000000000000000000" pitchFamily="2" charset="2"/>
              <a:buChar char=""/>
            </a:pPr>
            <a:r>
              <a:rPr lang="en-ZA" sz="2400" b="0" dirty="0">
                <a:latin typeface="+mn-lt"/>
              </a:rPr>
              <a:t>Managing all the hardware and software on the computer</a:t>
            </a:r>
            <a:endParaRPr lang="en-ZA" sz="2400" dirty="0"/>
          </a:p>
          <a:p>
            <a:pPr marL="342900" indent="-540000">
              <a:lnSpc>
                <a:spcPct val="200000"/>
              </a:lnSpc>
              <a:buFont typeface="Wingdings" panose="05000000000000000000" pitchFamily="2" charset="2"/>
              <a:buChar char=""/>
            </a:pPr>
            <a:r>
              <a:rPr lang="en-ZA" sz="2400" dirty="0"/>
              <a:t>Maintaining security (with the use of passwords, etc.)</a:t>
            </a:r>
          </a:p>
          <a:p>
            <a:pPr marL="342900" indent="-540000">
              <a:lnSpc>
                <a:spcPct val="200000"/>
              </a:lnSpc>
              <a:buFont typeface="Wingdings" panose="05000000000000000000" pitchFamily="2" charset="2"/>
              <a:buChar char=""/>
            </a:pPr>
            <a:r>
              <a:rPr lang="en-ZA" sz="2400"/>
              <a:t>Providing a user </a:t>
            </a:r>
            <a:r>
              <a:rPr lang="en-ZA" sz="2400" dirty="0"/>
              <a:t>interface</a:t>
            </a:r>
            <a:endParaRPr lang="en-ZA" sz="2400" b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620688"/>
            <a:ext cx="5937755" cy="1188720"/>
          </a:xfrm>
        </p:spPr>
        <p:txBody>
          <a:bodyPr/>
          <a:lstStyle/>
          <a:p>
            <a:r>
              <a:rPr lang="en-ZA" dirty="0"/>
              <a:t>The operating system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Action Button: Home 13">
            <a:hlinkClick r:id="rId3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90" name="Line 22"/>
          <p:cNvSpPr>
            <a:spLocks noChangeShapeType="1"/>
          </p:cNvSpPr>
          <p:nvPr/>
        </p:nvSpPr>
        <p:spPr bwMode="auto">
          <a:xfrm flipH="1" flipV="1">
            <a:off x="7019925" y="3789363"/>
            <a:ext cx="1008063" cy="1295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ZA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 dirty="0"/>
          </a:p>
        </p:txBody>
      </p:sp>
      <p:sp>
        <p:nvSpPr>
          <p:cNvPr id="11" name="Rectangle 10"/>
          <p:cNvSpPr/>
          <p:nvPr/>
        </p:nvSpPr>
        <p:spPr>
          <a:xfrm>
            <a:off x="2000232" y="2113692"/>
            <a:ext cx="5143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2800" b="0" dirty="0">
                <a:latin typeface="+mn-lt"/>
              </a:rPr>
              <a:t>Graphical User Interface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13693" y="4365104"/>
            <a:ext cx="1397716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ZA" sz="2400" b="0" dirty="0"/>
              <a:t>Shortcut keys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53812" y="2780734"/>
            <a:ext cx="142876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sz="2400" b="0" dirty="0"/>
              <a:t>desktop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6045" y="620688"/>
            <a:ext cx="5937755" cy="1188720"/>
          </a:xfrm>
        </p:spPr>
        <p:txBody>
          <a:bodyPr/>
          <a:lstStyle/>
          <a:p>
            <a:r>
              <a:rPr lang="en-ZA" dirty="0"/>
              <a:t>The operating system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6" name="Picture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46" y="3242399"/>
            <a:ext cx="1979930" cy="292290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824149" y="3558530"/>
            <a:ext cx="142876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sz="2400" b="0" dirty="0"/>
              <a:t>menus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063754" y="4020195"/>
            <a:ext cx="2949551" cy="2136117"/>
            <a:chOff x="0" y="0"/>
            <a:chExt cx="3451860" cy="2379345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3451860" cy="2379345"/>
            </a:xfrm>
            <a:prstGeom prst="rect">
              <a:avLst/>
            </a:prstGeom>
          </p:spPr>
        </p:pic>
        <p:sp>
          <p:nvSpPr>
            <p:cNvPr id="21" name="Oval 20"/>
            <p:cNvSpPr/>
            <p:nvPr/>
          </p:nvSpPr>
          <p:spPr>
            <a:xfrm>
              <a:off x="1185333" y="1168400"/>
              <a:ext cx="372322" cy="32173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ZA"/>
            </a:p>
          </p:txBody>
        </p:sp>
      </p:grpSp>
      <p:pic>
        <p:nvPicPr>
          <p:cNvPr id="22" name="Picture 2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164702"/>
            <a:ext cx="1788795" cy="1000760"/>
          </a:xfrm>
          <a:prstGeom prst="rect">
            <a:avLst/>
          </a:prstGeom>
        </p:spPr>
      </p:pic>
      <p:sp>
        <p:nvSpPr>
          <p:cNvPr id="17" name="Action Button: Home 13">
            <a:hlinkClick r:id="rId6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 dirty="0"/>
          </a:p>
        </p:txBody>
      </p:sp>
      <p:sp>
        <p:nvSpPr>
          <p:cNvPr id="14" name="TextBox 13"/>
          <p:cNvSpPr txBox="1"/>
          <p:nvPr/>
        </p:nvSpPr>
        <p:spPr>
          <a:xfrm>
            <a:off x="964381" y="2185700"/>
            <a:ext cx="750099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Other Windows components</a:t>
            </a:r>
            <a:endParaRPr lang="en-US" sz="2800" b="0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3122" y="606567"/>
            <a:ext cx="5937755" cy="1188720"/>
          </a:xfrm>
        </p:spPr>
        <p:txBody>
          <a:bodyPr/>
          <a:lstStyle/>
          <a:p>
            <a:r>
              <a:rPr lang="en-ZA" dirty="0"/>
              <a:t>The operating system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27" name="Picture 2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96" y="4509120"/>
            <a:ext cx="3124200" cy="96075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343040" y="3606115"/>
            <a:ext cx="142876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sz="2400" b="0" dirty="0"/>
              <a:t>dialogue box</a:t>
            </a:r>
          </a:p>
        </p:txBody>
      </p:sp>
      <p:pic>
        <p:nvPicPr>
          <p:cNvPr id="31" name="Picture 3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421" y="3212976"/>
            <a:ext cx="2377440" cy="2773680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6568313" y="3359842"/>
            <a:ext cx="1068369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ZA" b="0" dirty="0">
                <a:solidFill>
                  <a:srgbClr val="FF0000"/>
                </a:solidFill>
                <a:latin typeface="+mn-lt"/>
              </a:rPr>
              <a:t>Textbox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4210328" y="3570166"/>
            <a:ext cx="1214446" cy="214314"/>
          </a:xfrm>
          <a:prstGeom prst="roundRect">
            <a:avLst/>
          </a:prstGeom>
          <a:solidFill>
            <a:srgbClr val="FF0000">
              <a:alpha val="4902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68313" y="3927356"/>
            <a:ext cx="1140056" cy="414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b="0" dirty="0">
                <a:solidFill>
                  <a:srgbClr val="FFC000"/>
                </a:solidFill>
                <a:latin typeface="+mn-lt"/>
              </a:rPr>
              <a:t>Spinner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5496212" y="3570166"/>
            <a:ext cx="928694" cy="214314"/>
          </a:xfrm>
          <a:prstGeom prst="roundRect">
            <a:avLst/>
          </a:prstGeom>
          <a:solidFill>
            <a:srgbClr val="FFC000">
              <a:alpha val="4902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68313" y="4615916"/>
            <a:ext cx="1544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0" dirty="0">
                <a:solidFill>
                  <a:srgbClr val="00B050"/>
                </a:solidFill>
                <a:latin typeface="+mn-lt"/>
              </a:rPr>
              <a:t>Radio button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4138890" y="4570298"/>
            <a:ext cx="2357454" cy="357190"/>
          </a:xfrm>
          <a:prstGeom prst="roundRect">
            <a:avLst/>
          </a:prstGeom>
          <a:solidFill>
            <a:srgbClr val="00B050">
              <a:alpha val="4902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568313" y="5356116"/>
            <a:ext cx="20361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0" dirty="0">
                <a:solidFill>
                  <a:srgbClr val="7030A0"/>
                </a:solidFill>
                <a:latin typeface="+mn-lt"/>
              </a:rPr>
              <a:t>Command button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5796136" y="5427554"/>
            <a:ext cx="642942" cy="214314"/>
          </a:xfrm>
          <a:prstGeom prst="roundRect">
            <a:avLst/>
          </a:prstGeom>
          <a:solidFill>
            <a:srgbClr val="7030A0">
              <a:alpha val="4902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" name="Action Button: Home 13">
            <a:hlinkClick r:id="rId5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96605" y="1969676"/>
            <a:ext cx="750099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Other Windows components – continued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67825" y="2917036"/>
            <a:ext cx="16262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0" dirty="0">
                <a:solidFill>
                  <a:srgbClr val="FF0000"/>
                </a:solidFill>
              </a:rPr>
              <a:t>Tab in dialog</a:t>
            </a:r>
          </a:p>
        </p:txBody>
      </p:sp>
      <p:pic>
        <p:nvPicPr>
          <p:cNvPr id="24" name="Picture 2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714620"/>
            <a:ext cx="2823210" cy="3878580"/>
          </a:xfrm>
          <a:prstGeom prst="rect">
            <a:avLst/>
          </a:prstGeom>
        </p:spPr>
      </p:pic>
      <p:sp>
        <p:nvSpPr>
          <p:cNvPr id="25" name="Rounded Rectangle 24"/>
          <p:cNvSpPr/>
          <p:nvPr/>
        </p:nvSpPr>
        <p:spPr bwMode="auto">
          <a:xfrm>
            <a:off x="3059262" y="2928934"/>
            <a:ext cx="857256" cy="214314"/>
          </a:xfrm>
          <a:prstGeom prst="roundRect">
            <a:avLst/>
          </a:prstGeom>
          <a:solidFill>
            <a:srgbClr val="FF0000">
              <a:alpha val="4902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167825" y="3958836"/>
            <a:ext cx="24641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0" dirty="0">
                <a:solidFill>
                  <a:srgbClr val="00B0F0"/>
                </a:solidFill>
              </a:rPr>
              <a:t>Combo and List box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4488022" y="4143380"/>
            <a:ext cx="714380" cy="214314"/>
          </a:xfrm>
          <a:prstGeom prst="roundRect">
            <a:avLst/>
          </a:prstGeom>
          <a:solidFill>
            <a:srgbClr val="00B0F0">
              <a:alpha val="4902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167825" y="4920055"/>
            <a:ext cx="1396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0" dirty="0">
                <a:solidFill>
                  <a:srgbClr val="00B050"/>
                </a:solidFill>
              </a:rPr>
              <a:t>Check box</a:t>
            </a:r>
          </a:p>
        </p:txBody>
      </p:sp>
      <p:sp>
        <p:nvSpPr>
          <p:cNvPr id="29" name="Rounded Rectangle 28"/>
          <p:cNvSpPr/>
          <p:nvPr/>
        </p:nvSpPr>
        <p:spPr bwMode="auto">
          <a:xfrm>
            <a:off x="3130700" y="5072074"/>
            <a:ext cx="2143140" cy="214314"/>
          </a:xfrm>
          <a:prstGeom prst="roundRect">
            <a:avLst/>
          </a:prstGeom>
          <a:solidFill>
            <a:srgbClr val="00B050">
              <a:alpha val="4902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6045" y="620688"/>
            <a:ext cx="5937755" cy="1188720"/>
          </a:xfrm>
        </p:spPr>
        <p:txBody>
          <a:bodyPr/>
          <a:lstStyle/>
          <a:p>
            <a:r>
              <a:rPr lang="en-ZA" dirty="0"/>
              <a:t>The operating system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7EE6-F155-4D1A-806D-E2972AE1E91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15616" y="4174307"/>
            <a:ext cx="142876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sz="2400" b="0" dirty="0"/>
              <a:t>dialogue box</a:t>
            </a:r>
          </a:p>
        </p:txBody>
      </p:sp>
      <p:sp>
        <p:nvSpPr>
          <p:cNvPr id="13" name="Action Button: Home 13">
            <a:hlinkClick r:id="rId4" action="ppaction://hlinksldjump" highlightClick="1"/>
          </p:cNvPr>
          <p:cNvSpPr/>
          <p:nvPr/>
        </p:nvSpPr>
        <p:spPr bwMode="auto">
          <a:xfrm>
            <a:off x="179512" y="6271859"/>
            <a:ext cx="504056" cy="476672"/>
          </a:xfrm>
          <a:prstGeom prst="actionButtonHome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 animBg="1"/>
      <p:bldP spid="26" grpId="0"/>
      <p:bldP spid="27" grpId="0" animBg="1"/>
      <p:bldP spid="28" grpId="0"/>
      <p:bldP spid="29" grpId="0" animBg="1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9654</TotalTime>
  <Words>289</Words>
  <Application>Microsoft Office PowerPoint</Application>
  <PresentationFormat>On-screen Show (4:3)</PresentationFormat>
  <Paragraphs>118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Gill Sans MT</vt:lpstr>
      <vt:lpstr>Wingdings</vt:lpstr>
      <vt:lpstr>Parcel</vt:lpstr>
      <vt:lpstr>Module 1.2  Software</vt:lpstr>
      <vt:lpstr>CONTENTS</vt:lpstr>
      <vt:lpstr>Application versus system software</vt:lpstr>
      <vt:lpstr>Application versus system software</vt:lpstr>
      <vt:lpstr>The operating system</vt:lpstr>
      <vt:lpstr>The operating system</vt:lpstr>
      <vt:lpstr>The operating system</vt:lpstr>
      <vt:lpstr>The operating system</vt:lpstr>
      <vt:lpstr>The operating system</vt:lpstr>
      <vt:lpstr>The operating system</vt:lpstr>
      <vt:lpstr>Activity 1</vt:lpstr>
      <vt:lpstr>Application Software</vt:lpstr>
      <vt:lpstr>Application Software (continued)</vt:lpstr>
      <vt:lpstr>Application Software (continued)</vt:lpstr>
      <vt:lpstr>PowerPoint Presentation</vt:lpstr>
      <vt:lpstr>Written module activity</vt:lpstr>
    </vt:vector>
  </TitlesOfParts>
  <Company>Study Opportunities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1.2  Software</dc:title>
  <cp:lastModifiedBy>Sandra Jacobs</cp:lastModifiedBy>
  <cp:revision>1</cp:revision>
  <dcterms:created xsi:type="dcterms:W3CDTF">2011-06-18T08:08:11Z</dcterms:created>
  <dcterms:modified xsi:type="dcterms:W3CDTF">2017-01-17T17:14:37Z</dcterms:modified>
</cp:coreProperties>
</file>