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1" r:id="rId1"/>
  </p:sldMasterIdLst>
  <p:notesMasterIdLst>
    <p:notesMasterId r:id="rId26"/>
  </p:notesMasterIdLst>
  <p:sldIdLst>
    <p:sldId id="257" r:id="rId2"/>
    <p:sldId id="296" r:id="rId3"/>
    <p:sldId id="348" r:id="rId4"/>
    <p:sldId id="288" r:id="rId5"/>
    <p:sldId id="349" r:id="rId6"/>
    <p:sldId id="350" r:id="rId7"/>
    <p:sldId id="334" r:id="rId8"/>
    <p:sldId id="351" r:id="rId9"/>
    <p:sldId id="337" r:id="rId10"/>
    <p:sldId id="335" r:id="rId11"/>
    <p:sldId id="297" r:id="rId12"/>
    <p:sldId id="336" r:id="rId13"/>
    <p:sldId id="352" r:id="rId14"/>
    <p:sldId id="353" r:id="rId15"/>
    <p:sldId id="339" r:id="rId16"/>
    <p:sldId id="354" r:id="rId17"/>
    <p:sldId id="355" r:id="rId18"/>
    <p:sldId id="342" r:id="rId19"/>
    <p:sldId id="356" r:id="rId20"/>
    <p:sldId id="343" r:id="rId21"/>
    <p:sldId id="357" r:id="rId22"/>
    <p:sldId id="358" r:id="rId23"/>
    <p:sldId id="316" r:id="rId24"/>
    <p:sldId id="35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0000"/>
    <a:srgbClr val="33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6370" autoAdjust="0"/>
  </p:normalViewPr>
  <p:slideViewPr>
    <p:cSldViewPr>
      <p:cViewPr varScale="1">
        <p:scale>
          <a:sx n="111" d="100"/>
          <a:sy n="111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19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02901-3B6F-4AEE-A090-CAF3F7DF1FC4}" type="doc">
      <dgm:prSet loTypeId="urn:microsoft.com/office/officeart/2005/8/layout/radial5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ZA"/>
        </a:p>
      </dgm:t>
    </dgm:pt>
    <dgm:pt modelId="{316A0AFC-04E0-497C-83C7-F4A8AAFF4B6E}">
      <dgm:prSet phldrT="[Text]" custT="1"/>
      <dgm:spPr/>
      <dgm:t>
        <a:bodyPr/>
        <a:lstStyle/>
        <a:p>
          <a:pPr algn="ctr"/>
          <a:r>
            <a:rPr lang="en-ZA" sz="1800" b="1" dirty="0"/>
            <a:t>Processing of data</a:t>
          </a:r>
        </a:p>
      </dgm:t>
    </dgm:pt>
    <dgm:pt modelId="{3F22F294-3907-4135-B72E-71EEDCC7115D}" type="parTrans" cxnId="{EC321DE7-1BAF-479C-941B-98AF744565BC}">
      <dgm:prSet/>
      <dgm:spPr/>
      <dgm:t>
        <a:bodyPr/>
        <a:lstStyle/>
        <a:p>
          <a:pPr algn="ctr"/>
          <a:endParaRPr lang="en-ZA"/>
        </a:p>
      </dgm:t>
    </dgm:pt>
    <dgm:pt modelId="{80B85269-52D1-4F07-9518-56E34793A702}" type="sibTrans" cxnId="{EC321DE7-1BAF-479C-941B-98AF744565BC}">
      <dgm:prSet/>
      <dgm:spPr/>
      <dgm:t>
        <a:bodyPr/>
        <a:lstStyle/>
        <a:p>
          <a:pPr algn="ctr"/>
          <a:endParaRPr lang="en-ZA"/>
        </a:p>
      </dgm:t>
    </dgm:pt>
    <dgm:pt modelId="{DD29BA3D-C76F-453A-AFF6-E72133E50AEA}">
      <dgm:prSet phldrT="[Text]" custT="1"/>
      <dgm:spPr/>
      <dgm:t>
        <a:bodyPr/>
        <a:lstStyle/>
        <a:p>
          <a:pPr algn="ctr"/>
          <a:r>
            <a:rPr lang="en-ZA" sz="1800" b="1" dirty="0"/>
            <a:t>Output</a:t>
          </a:r>
        </a:p>
      </dgm:t>
    </dgm:pt>
    <dgm:pt modelId="{7157D8A8-FAB1-41C1-AAF1-9B2DCD824D8A}" type="parTrans" cxnId="{260482FD-1819-4C46-A8D0-4F1888E29026}">
      <dgm:prSet/>
      <dgm:spPr/>
      <dgm:t>
        <a:bodyPr/>
        <a:lstStyle/>
        <a:p>
          <a:pPr algn="ctr"/>
          <a:endParaRPr lang="en-ZA"/>
        </a:p>
      </dgm:t>
    </dgm:pt>
    <dgm:pt modelId="{2EA4700C-AEF5-42EE-BC7B-7747CEC4C1A2}" type="sibTrans" cxnId="{260482FD-1819-4C46-A8D0-4F1888E29026}">
      <dgm:prSet/>
      <dgm:spPr/>
      <dgm:t>
        <a:bodyPr/>
        <a:lstStyle/>
        <a:p>
          <a:pPr algn="ctr"/>
          <a:endParaRPr lang="en-ZA"/>
        </a:p>
      </dgm:t>
    </dgm:pt>
    <dgm:pt modelId="{184C34F3-C9E8-4D8D-8D29-34E9E8AFFE52}">
      <dgm:prSet phldrT="[Text]" custT="1"/>
      <dgm:spPr/>
      <dgm:t>
        <a:bodyPr/>
        <a:lstStyle/>
        <a:p>
          <a:pPr algn="ctr"/>
          <a:r>
            <a:rPr lang="en-ZA" sz="1800" b="1" dirty="0"/>
            <a:t>Input</a:t>
          </a:r>
        </a:p>
      </dgm:t>
    </dgm:pt>
    <dgm:pt modelId="{13933A43-F18C-4318-9182-4DF4753216D0}" type="parTrans" cxnId="{9DE9C8CF-8079-4931-B416-DA1860281679}">
      <dgm:prSet/>
      <dgm:spPr>
        <a:scene3d>
          <a:camera prst="orthographicFront">
            <a:rot lat="0" lon="0" rev="2100000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endParaRPr lang="en-ZA"/>
        </a:p>
      </dgm:t>
    </dgm:pt>
    <dgm:pt modelId="{0CC8FAA6-8EBB-4648-8421-19E93F3AD8F4}" type="sibTrans" cxnId="{9DE9C8CF-8079-4931-B416-DA1860281679}">
      <dgm:prSet/>
      <dgm:spPr/>
      <dgm:t>
        <a:bodyPr/>
        <a:lstStyle/>
        <a:p>
          <a:pPr algn="ctr"/>
          <a:endParaRPr lang="en-ZA"/>
        </a:p>
      </dgm:t>
    </dgm:pt>
    <dgm:pt modelId="{55243C33-DBCD-440E-9904-F661D9E12F67}">
      <dgm:prSet phldrT="[Text]" custT="1"/>
      <dgm:spPr/>
      <dgm:t>
        <a:bodyPr/>
        <a:lstStyle/>
        <a:p>
          <a:pPr algn="ctr"/>
          <a:r>
            <a:rPr lang="en-ZA" sz="1800" b="1" dirty="0"/>
            <a:t>Storage</a:t>
          </a:r>
        </a:p>
      </dgm:t>
    </dgm:pt>
    <dgm:pt modelId="{F9F2DDB1-F122-43BE-9FB1-FB6341D651D3}" type="sibTrans" cxnId="{4AE8D45A-2564-4649-8B5B-45892B63AABF}">
      <dgm:prSet/>
      <dgm:spPr/>
      <dgm:t>
        <a:bodyPr/>
        <a:lstStyle/>
        <a:p>
          <a:pPr algn="ctr"/>
          <a:endParaRPr lang="en-ZA"/>
        </a:p>
      </dgm:t>
    </dgm:pt>
    <dgm:pt modelId="{D2D1089A-49E6-46D4-8DC5-83F88B0F4202}" type="parTrans" cxnId="{4AE8D45A-2564-4649-8B5B-45892B63AABF}">
      <dgm:prSet/>
      <dgm:spPr/>
      <dgm:t>
        <a:bodyPr/>
        <a:lstStyle/>
        <a:p>
          <a:pPr algn="ctr"/>
          <a:endParaRPr lang="en-ZA"/>
        </a:p>
      </dgm:t>
    </dgm:pt>
    <dgm:pt modelId="{5A27A8C7-1CB3-427C-BDB6-850CA9101D94}" type="pres">
      <dgm:prSet presAssocID="{91C02901-3B6F-4AEE-A090-CAF3F7DF1FC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36579B-17E6-4AED-94E8-627AFA1C9709}" type="pres">
      <dgm:prSet presAssocID="{316A0AFC-04E0-497C-83C7-F4A8AAFF4B6E}" presName="centerShape" presStyleLbl="node0" presStyleIdx="0" presStyleCnt="1" custScaleX="203568" custLinFactNeighborX="-7872" custLinFactNeighborY="-1749"/>
      <dgm:spPr/>
    </dgm:pt>
    <dgm:pt modelId="{6EB82EB8-BEC3-4DC4-A781-0AAE20328B29}" type="pres">
      <dgm:prSet presAssocID="{7157D8A8-FAB1-41C1-AAF1-9B2DCD824D8A}" presName="parTrans" presStyleLbl="sibTrans2D1" presStyleIdx="0" presStyleCnt="3" custAng="20649896" custScaleX="126372" custLinFactNeighborX="39754" custLinFactNeighborY="21599"/>
      <dgm:spPr/>
    </dgm:pt>
    <dgm:pt modelId="{1D47D8A0-3FB3-46BC-B3F2-D4602C6C0B59}" type="pres">
      <dgm:prSet presAssocID="{7157D8A8-FAB1-41C1-AAF1-9B2DCD824D8A}" presName="connectorText" presStyleLbl="sibTrans2D1" presStyleIdx="0" presStyleCnt="3"/>
      <dgm:spPr/>
    </dgm:pt>
    <dgm:pt modelId="{4B187FF3-FE1B-4C15-AC05-A4420FC06197}" type="pres">
      <dgm:prSet presAssocID="{DD29BA3D-C76F-453A-AFF6-E72133E50AEA}" presName="node" presStyleLbl="node1" presStyleIdx="0" presStyleCnt="3" custScaleX="118085" custRadScaleRad="135697" custRadScaleInc="92657">
        <dgm:presLayoutVars>
          <dgm:bulletEnabled val="1"/>
        </dgm:presLayoutVars>
      </dgm:prSet>
      <dgm:spPr/>
    </dgm:pt>
    <dgm:pt modelId="{5A3B8BE3-D992-47BA-9CAF-5B63F3B5DA8F}" type="pres">
      <dgm:prSet presAssocID="{D2D1089A-49E6-46D4-8DC5-83F88B0F4202}" presName="parTrans" presStyleLbl="sibTrans2D1" presStyleIdx="1" presStyleCnt="3" custAng="494821" custScaleX="148850" custLinFactNeighborX="25635" custLinFactNeighborY="-27516"/>
      <dgm:spPr>
        <a:prstGeom prst="leftRightArrow">
          <a:avLst/>
        </a:prstGeom>
      </dgm:spPr>
    </dgm:pt>
    <dgm:pt modelId="{87187DC1-8D2A-4AC2-B103-3262DC684B38}" type="pres">
      <dgm:prSet presAssocID="{D2D1089A-49E6-46D4-8DC5-83F88B0F4202}" presName="connectorText" presStyleLbl="sibTrans2D1" presStyleIdx="1" presStyleCnt="3"/>
      <dgm:spPr/>
    </dgm:pt>
    <dgm:pt modelId="{BCA8B887-396C-402C-BCBE-20135F91CD7B}" type="pres">
      <dgm:prSet presAssocID="{55243C33-DBCD-440E-9904-F661D9E12F67}" presName="node" presStyleLbl="node1" presStyleIdx="1" presStyleCnt="3" custScaleX="121932" custRadScaleRad="144911" custRadScaleInc="-20438">
        <dgm:presLayoutVars>
          <dgm:bulletEnabled val="1"/>
        </dgm:presLayoutVars>
      </dgm:prSet>
      <dgm:spPr/>
    </dgm:pt>
    <dgm:pt modelId="{137BDB47-987B-4F3A-B977-273C0A62FB04}" type="pres">
      <dgm:prSet presAssocID="{13933A43-F18C-4318-9182-4DF4753216D0}" presName="parTrans" presStyleLbl="sibTrans2D1" presStyleIdx="2" presStyleCnt="3" custAng="10084166" custScaleX="124331" custScaleY="109309"/>
      <dgm:spPr>
        <a:prstGeom prst="rightArrow">
          <a:avLst/>
        </a:prstGeom>
      </dgm:spPr>
    </dgm:pt>
    <dgm:pt modelId="{E7AC4BE5-548A-41F7-8F32-359245165F5A}" type="pres">
      <dgm:prSet presAssocID="{13933A43-F18C-4318-9182-4DF4753216D0}" presName="connectorText" presStyleLbl="sibTrans2D1" presStyleIdx="2" presStyleCnt="3"/>
      <dgm:spPr/>
    </dgm:pt>
    <dgm:pt modelId="{7222456F-461C-4B2B-BDDA-2ADFA703E6CA}" type="pres">
      <dgm:prSet presAssocID="{184C34F3-C9E8-4D8D-8D29-34E9E8AFFE52}" presName="node" presStyleLbl="node1" presStyleIdx="2" presStyleCnt="3" custRadScaleRad="154057" custRadScaleInc="54266">
        <dgm:presLayoutVars>
          <dgm:bulletEnabled val="1"/>
        </dgm:presLayoutVars>
      </dgm:prSet>
      <dgm:spPr/>
    </dgm:pt>
  </dgm:ptLst>
  <dgm:cxnLst>
    <dgm:cxn modelId="{4AE8D45A-2564-4649-8B5B-45892B63AABF}" srcId="{316A0AFC-04E0-497C-83C7-F4A8AAFF4B6E}" destId="{55243C33-DBCD-440E-9904-F661D9E12F67}" srcOrd="1" destOrd="0" parTransId="{D2D1089A-49E6-46D4-8DC5-83F88B0F4202}" sibTransId="{F9F2DDB1-F122-43BE-9FB1-FB6341D651D3}"/>
    <dgm:cxn modelId="{65FA1268-419A-4B46-9F18-0BDF8D6262F9}" type="presOf" srcId="{7157D8A8-FAB1-41C1-AAF1-9B2DCD824D8A}" destId="{6EB82EB8-BEC3-4DC4-A781-0AAE20328B29}" srcOrd="0" destOrd="0" presId="urn:microsoft.com/office/officeart/2005/8/layout/radial5"/>
    <dgm:cxn modelId="{97CD5604-1E61-477D-8F95-D38E211E545C}" type="presOf" srcId="{55243C33-DBCD-440E-9904-F661D9E12F67}" destId="{BCA8B887-396C-402C-BCBE-20135F91CD7B}" srcOrd="0" destOrd="0" presId="urn:microsoft.com/office/officeart/2005/8/layout/radial5"/>
    <dgm:cxn modelId="{5E88901D-DE84-4933-A394-6E33D7A48AC1}" type="presOf" srcId="{D2D1089A-49E6-46D4-8DC5-83F88B0F4202}" destId="{5A3B8BE3-D992-47BA-9CAF-5B63F3B5DA8F}" srcOrd="0" destOrd="0" presId="urn:microsoft.com/office/officeart/2005/8/layout/radial5"/>
    <dgm:cxn modelId="{260482FD-1819-4C46-A8D0-4F1888E29026}" srcId="{316A0AFC-04E0-497C-83C7-F4A8AAFF4B6E}" destId="{DD29BA3D-C76F-453A-AFF6-E72133E50AEA}" srcOrd="0" destOrd="0" parTransId="{7157D8A8-FAB1-41C1-AAF1-9B2DCD824D8A}" sibTransId="{2EA4700C-AEF5-42EE-BC7B-7747CEC4C1A2}"/>
    <dgm:cxn modelId="{3453282A-51D6-4DDA-A32A-7BE444FF365F}" type="presOf" srcId="{13933A43-F18C-4318-9182-4DF4753216D0}" destId="{137BDB47-987B-4F3A-B977-273C0A62FB04}" srcOrd="0" destOrd="0" presId="urn:microsoft.com/office/officeart/2005/8/layout/radial5"/>
    <dgm:cxn modelId="{6F47F84F-A45E-461D-A560-B6740E597CDD}" type="presOf" srcId="{DD29BA3D-C76F-453A-AFF6-E72133E50AEA}" destId="{4B187FF3-FE1B-4C15-AC05-A4420FC06197}" srcOrd="0" destOrd="0" presId="urn:microsoft.com/office/officeart/2005/8/layout/radial5"/>
    <dgm:cxn modelId="{D3417F9D-816D-46CA-AF61-09070EF4995D}" type="presOf" srcId="{316A0AFC-04E0-497C-83C7-F4A8AAFF4B6E}" destId="{2936579B-17E6-4AED-94E8-627AFA1C9709}" srcOrd="0" destOrd="0" presId="urn:microsoft.com/office/officeart/2005/8/layout/radial5"/>
    <dgm:cxn modelId="{A3F12406-F364-4CAD-B237-D07C67A1497E}" type="presOf" srcId="{7157D8A8-FAB1-41C1-AAF1-9B2DCD824D8A}" destId="{1D47D8A0-3FB3-46BC-B3F2-D4602C6C0B59}" srcOrd="1" destOrd="0" presId="urn:microsoft.com/office/officeart/2005/8/layout/radial5"/>
    <dgm:cxn modelId="{1E11801D-7EA2-4560-B93F-F3657EE2DB75}" type="presOf" srcId="{D2D1089A-49E6-46D4-8DC5-83F88B0F4202}" destId="{87187DC1-8D2A-4AC2-B103-3262DC684B38}" srcOrd="1" destOrd="0" presId="urn:microsoft.com/office/officeart/2005/8/layout/radial5"/>
    <dgm:cxn modelId="{EC321DE7-1BAF-479C-941B-98AF744565BC}" srcId="{91C02901-3B6F-4AEE-A090-CAF3F7DF1FC4}" destId="{316A0AFC-04E0-497C-83C7-F4A8AAFF4B6E}" srcOrd="0" destOrd="0" parTransId="{3F22F294-3907-4135-B72E-71EEDCC7115D}" sibTransId="{80B85269-52D1-4F07-9518-56E34793A702}"/>
    <dgm:cxn modelId="{F72F851A-2482-4DE9-A512-B9712406A83F}" type="presOf" srcId="{13933A43-F18C-4318-9182-4DF4753216D0}" destId="{E7AC4BE5-548A-41F7-8F32-359245165F5A}" srcOrd="1" destOrd="0" presId="urn:microsoft.com/office/officeart/2005/8/layout/radial5"/>
    <dgm:cxn modelId="{E3E57DF5-A9A0-43DC-ABBB-5680296968FC}" type="presOf" srcId="{91C02901-3B6F-4AEE-A090-CAF3F7DF1FC4}" destId="{5A27A8C7-1CB3-427C-BDB6-850CA9101D94}" srcOrd="0" destOrd="0" presId="urn:microsoft.com/office/officeart/2005/8/layout/radial5"/>
    <dgm:cxn modelId="{90299046-A25C-46A0-8900-B6AFE0BF0704}" type="presOf" srcId="{184C34F3-C9E8-4D8D-8D29-34E9E8AFFE52}" destId="{7222456F-461C-4B2B-BDDA-2ADFA703E6CA}" srcOrd="0" destOrd="0" presId="urn:microsoft.com/office/officeart/2005/8/layout/radial5"/>
    <dgm:cxn modelId="{9DE9C8CF-8079-4931-B416-DA1860281679}" srcId="{316A0AFC-04E0-497C-83C7-F4A8AAFF4B6E}" destId="{184C34F3-C9E8-4D8D-8D29-34E9E8AFFE52}" srcOrd="2" destOrd="0" parTransId="{13933A43-F18C-4318-9182-4DF4753216D0}" sibTransId="{0CC8FAA6-8EBB-4648-8421-19E93F3AD8F4}"/>
    <dgm:cxn modelId="{D3FFD079-676C-4147-AC1E-78593A90563C}" type="presParOf" srcId="{5A27A8C7-1CB3-427C-BDB6-850CA9101D94}" destId="{2936579B-17E6-4AED-94E8-627AFA1C9709}" srcOrd="0" destOrd="0" presId="urn:microsoft.com/office/officeart/2005/8/layout/radial5"/>
    <dgm:cxn modelId="{46EE3C28-3387-4807-8562-75CA46A1259D}" type="presParOf" srcId="{5A27A8C7-1CB3-427C-BDB6-850CA9101D94}" destId="{6EB82EB8-BEC3-4DC4-A781-0AAE20328B29}" srcOrd="1" destOrd="0" presId="urn:microsoft.com/office/officeart/2005/8/layout/radial5"/>
    <dgm:cxn modelId="{E3B75B91-E4D3-449F-A008-4DFC3409C7D3}" type="presParOf" srcId="{6EB82EB8-BEC3-4DC4-A781-0AAE20328B29}" destId="{1D47D8A0-3FB3-46BC-B3F2-D4602C6C0B59}" srcOrd="0" destOrd="0" presId="urn:microsoft.com/office/officeart/2005/8/layout/radial5"/>
    <dgm:cxn modelId="{20F54B62-CD52-45D0-9217-22580DEF7903}" type="presParOf" srcId="{5A27A8C7-1CB3-427C-BDB6-850CA9101D94}" destId="{4B187FF3-FE1B-4C15-AC05-A4420FC06197}" srcOrd="2" destOrd="0" presId="urn:microsoft.com/office/officeart/2005/8/layout/radial5"/>
    <dgm:cxn modelId="{C54131B7-AE67-4B34-A6D3-B1ABA2770065}" type="presParOf" srcId="{5A27A8C7-1CB3-427C-BDB6-850CA9101D94}" destId="{5A3B8BE3-D992-47BA-9CAF-5B63F3B5DA8F}" srcOrd="3" destOrd="0" presId="urn:microsoft.com/office/officeart/2005/8/layout/radial5"/>
    <dgm:cxn modelId="{AA784814-6A5C-4BB3-8793-769983ED8FC7}" type="presParOf" srcId="{5A3B8BE3-D992-47BA-9CAF-5B63F3B5DA8F}" destId="{87187DC1-8D2A-4AC2-B103-3262DC684B38}" srcOrd="0" destOrd="0" presId="urn:microsoft.com/office/officeart/2005/8/layout/radial5"/>
    <dgm:cxn modelId="{55A81CBF-1B24-43D1-A992-F7A38E16753F}" type="presParOf" srcId="{5A27A8C7-1CB3-427C-BDB6-850CA9101D94}" destId="{BCA8B887-396C-402C-BCBE-20135F91CD7B}" srcOrd="4" destOrd="0" presId="urn:microsoft.com/office/officeart/2005/8/layout/radial5"/>
    <dgm:cxn modelId="{C07CDA78-1041-415B-81F5-4CD18E9970DF}" type="presParOf" srcId="{5A27A8C7-1CB3-427C-BDB6-850CA9101D94}" destId="{137BDB47-987B-4F3A-B977-273C0A62FB04}" srcOrd="5" destOrd="0" presId="urn:microsoft.com/office/officeart/2005/8/layout/radial5"/>
    <dgm:cxn modelId="{44112D7A-48D3-46EC-8672-9EC2E13FC10F}" type="presParOf" srcId="{137BDB47-987B-4F3A-B977-273C0A62FB04}" destId="{E7AC4BE5-548A-41F7-8F32-359245165F5A}" srcOrd="0" destOrd="0" presId="urn:microsoft.com/office/officeart/2005/8/layout/radial5"/>
    <dgm:cxn modelId="{E223B4C6-180C-4FCA-91A8-A17AF3C6EBE6}" type="presParOf" srcId="{5A27A8C7-1CB3-427C-BDB6-850CA9101D94}" destId="{7222456F-461C-4B2B-BDDA-2ADFA703E6C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083B1-3654-4D43-90D5-7A6D020F28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5AB273-2E07-4477-A600-D9CA3A6494F9}">
      <dgm:prSet phldrT="[Text]"/>
      <dgm:spPr/>
      <dgm:t>
        <a:bodyPr/>
        <a:lstStyle/>
        <a:p>
          <a:r>
            <a:rPr lang="en-US" dirty="0"/>
            <a:t>What is a computer?</a:t>
          </a:r>
        </a:p>
      </dgm:t>
    </dgm:pt>
    <dgm:pt modelId="{BC49A3EE-959B-475F-830B-4530185C54F7}" type="parTrans" cxnId="{522E8985-2B3F-4352-8866-964265778275}">
      <dgm:prSet/>
      <dgm:spPr/>
      <dgm:t>
        <a:bodyPr/>
        <a:lstStyle/>
        <a:p>
          <a:endParaRPr lang="en-US"/>
        </a:p>
      </dgm:t>
    </dgm:pt>
    <dgm:pt modelId="{10833B51-92A3-4035-955A-0FEC543B4C30}" type="sibTrans" cxnId="{522E8985-2B3F-4352-8866-964265778275}">
      <dgm:prSet/>
      <dgm:spPr/>
      <dgm:t>
        <a:bodyPr/>
        <a:lstStyle/>
        <a:p>
          <a:endParaRPr lang="en-US"/>
        </a:p>
      </dgm:t>
    </dgm:pt>
    <dgm:pt modelId="{C19452E2-7A92-4932-B6DF-4CE01E89994E}">
      <dgm:prSet phldrT="[Text]"/>
      <dgm:spPr/>
      <dgm:t>
        <a:bodyPr/>
        <a:lstStyle/>
        <a:p>
          <a:r>
            <a:rPr lang="en-US" dirty="0"/>
            <a:t>Introduction to Windows</a:t>
          </a:r>
        </a:p>
      </dgm:t>
    </dgm:pt>
    <dgm:pt modelId="{A38A7CB6-C9D6-449A-A785-C818CBC5F398}" type="parTrans" cxnId="{F55BB22E-ED7E-46B7-8F73-2008542EA599}">
      <dgm:prSet/>
      <dgm:spPr/>
      <dgm:t>
        <a:bodyPr/>
        <a:lstStyle/>
        <a:p>
          <a:endParaRPr lang="en-US"/>
        </a:p>
      </dgm:t>
    </dgm:pt>
    <dgm:pt modelId="{987DAF23-A782-43BB-A92F-E70C7D407C3A}" type="sibTrans" cxnId="{F55BB22E-ED7E-46B7-8F73-2008542EA599}">
      <dgm:prSet/>
      <dgm:spPr/>
      <dgm:t>
        <a:bodyPr/>
        <a:lstStyle/>
        <a:p>
          <a:endParaRPr lang="en-US"/>
        </a:p>
      </dgm:t>
    </dgm:pt>
    <dgm:pt modelId="{A2760693-E272-4284-A1B8-AB5880269161}">
      <dgm:prSet phldrT="[Text]"/>
      <dgm:spPr/>
      <dgm:t>
        <a:bodyPr/>
        <a:lstStyle/>
        <a:p>
          <a:r>
            <a:rPr lang="en-US" dirty="0"/>
            <a:t>Saving your work</a:t>
          </a:r>
        </a:p>
      </dgm:t>
    </dgm:pt>
    <dgm:pt modelId="{0011DD4E-3A81-4711-9664-96D472AEC28E}" type="parTrans" cxnId="{2D1CCED7-A719-4D88-96C6-1ECBAB28B1B8}">
      <dgm:prSet/>
      <dgm:spPr/>
      <dgm:t>
        <a:bodyPr/>
        <a:lstStyle/>
        <a:p>
          <a:endParaRPr lang="en-US"/>
        </a:p>
      </dgm:t>
    </dgm:pt>
    <dgm:pt modelId="{C07A727F-C02A-4EF0-895A-9291FA97CE37}" type="sibTrans" cxnId="{2D1CCED7-A719-4D88-96C6-1ECBAB28B1B8}">
      <dgm:prSet/>
      <dgm:spPr/>
      <dgm:t>
        <a:bodyPr/>
        <a:lstStyle/>
        <a:p>
          <a:endParaRPr lang="en-US"/>
        </a:p>
      </dgm:t>
    </dgm:pt>
    <dgm:pt modelId="{EDBAB81D-48C4-4F20-8DB4-645E0A21BD29}">
      <dgm:prSet phldrT="[Text]"/>
      <dgm:spPr/>
      <dgm:t>
        <a:bodyPr/>
        <a:lstStyle/>
        <a:p>
          <a:r>
            <a:rPr lang="en-US" dirty="0"/>
            <a:t>Introduction to the keyboard</a:t>
          </a:r>
        </a:p>
      </dgm:t>
    </dgm:pt>
    <dgm:pt modelId="{EA5F403F-9EB7-4DED-9A02-307CBD2EF553}" type="parTrans" cxnId="{E3B04BE1-4B63-4913-AE09-D148595125D6}">
      <dgm:prSet/>
      <dgm:spPr/>
      <dgm:t>
        <a:bodyPr/>
        <a:lstStyle/>
        <a:p>
          <a:endParaRPr lang="en-US"/>
        </a:p>
      </dgm:t>
    </dgm:pt>
    <dgm:pt modelId="{0E9C433A-0EF9-417B-97F4-11398DE56C75}" type="sibTrans" cxnId="{E3B04BE1-4B63-4913-AE09-D148595125D6}">
      <dgm:prSet/>
      <dgm:spPr/>
      <dgm:t>
        <a:bodyPr/>
        <a:lstStyle/>
        <a:p>
          <a:endParaRPr lang="en-US"/>
        </a:p>
      </dgm:t>
    </dgm:pt>
    <dgm:pt modelId="{0D2C0BBC-6C4D-40E8-A272-0801836EDB0D}" type="pres">
      <dgm:prSet presAssocID="{C2B083B1-3654-4D43-90D5-7A6D020F28EB}" presName="linear" presStyleCnt="0">
        <dgm:presLayoutVars>
          <dgm:animLvl val="lvl"/>
          <dgm:resizeHandles val="exact"/>
        </dgm:presLayoutVars>
      </dgm:prSet>
      <dgm:spPr/>
    </dgm:pt>
    <dgm:pt modelId="{E404C875-537F-4A2B-B922-ED13A1BD51C5}" type="pres">
      <dgm:prSet presAssocID="{845AB273-2E07-4477-A600-D9CA3A6494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B49F2D-B6EC-466F-9091-31ECE83EFB9A}" type="pres">
      <dgm:prSet presAssocID="{10833B51-92A3-4035-955A-0FEC543B4C30}" presName="spacer" presStyleCnt="0"/>
      <dgm:spPr/>
    </dgm:pt>
    <dgm:pt modelId="{415A3AA3-B9BA-4FC3-9D39-435CDFB91786}" type="pres">
      <dgm:prSet presAssocID="{C19452E2-7A92-4932-B6DF-4CE01E8999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C1D9AD-FFCF-4D35-87EB-501ACFF41831}" type="pres">
      <dgm:prSet presAssocID="{987DAF23-A782-43BB-A92F-E70C7D407C3A}" presName="spacer" presStyleCnt="0"/>
      <dgm:spPr/>
    </dgm:pt>
    <dgm:pt modelId="{4C40598B-7E0D-40D1-A3DB-CA1181BF805F}" type="pres">
      <dgm:prSet presAssocID="{A2760693-E272-4284-A1B8-AB58802691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9F2874-3C9F-4945-8147-852ABA3817FD}" type="pres">
      <dgm:prSet presAssocID="{C07A727F-C02A-4EF0-895A-9291FA97CE37}" presName="spacer" presStyleCnt="0"/>
      <dgm:spPr/>
    </dgm:pt>
    <dgm:pt modelId="{B337C366-6D8F-42FC-A8FD-1CA922C864F7}" type="pres">
      <dgm:prSet presAssocID="{EDBAB81D-48C4-4F20-8DB4-645E0A21BD2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7E5FC1A-0891-4A6F-9920-E2F21555713A}" type="presOf" srcId="{EDBAB81D-48C4-4F20-8DB4-645E0A21BD29}" destId="{B337C366-6D8F-42FC-A8FD-1CA922C864F7}" srcOrd="0" destOrd="0" presId="urn:microsoft.com/office/officeart/2005/8/layout/vList2"/>
    <dgm:cxn modelId="{9345F337-8190-4ECA-922B-F08219195EA4}" type="presOf" srcId="{C19452E2-7A92-4932-B6DF-4CE01E89994E}" destId="{415A3AA3-B9BA-4FC3-9D39-435CDFB91786}" srcOrd="0" destOrd="0" presId="urn:microsoft.com/office/officeart/2005/8/layout/vList2"/>
    <dgm:cxn modelId="{3E7993B7-91AF-4082-A2AF-FD238DB9EA09}" type="presOf" srcId="{C2B083B1-3654-4D43-90D5-7A6D020F28EB}" destId="{0D2C0BBC-6C4D-40E8-A272-0801836EDB0D}" srcOrd="0" destOrd="0" presId="urn:microsoft.com/office/officeart/2005/8/layout/vList2"/>
    <dgm:cxn modelId="{7B8E1987-C5F0-46D5-9C33-C3248FA42363}" type="presOf" srcId="{A2760693-E272-4284-A1B8-AB5880269161}" destId="{4C40598B-7E0D-40D1-A3DB-CA1181BF805F}" srcOrd="0" destOrd="0" presId="urn:microsoft.com/office/officeart/2005/8/layout/vList2"/>
    <dgm:cxn modelId="{2D1CCED7-A719-4D88-96C6-1ECBAB28B1B8}" srcId="{C2B083B1-3654-4D43-90D5-7A6D020F28EB}" destId="{A2760693-E272-4284-A1B8-AB5880269161}" srcOrd="2" destOrd="0" parTransId="{0011DD4E-3A81-4711-9664-96D472AEC28E}" sibTransId="{C07A727F-C02A-4EF0-895A-9291FA97CE37}"/>
    <dgm:cxn modelId="{F55BB22E-ED7E-46B7-8F73-2008542EA599}" srcId="{C2B083B1-3654-4D43-90D5-7A6D020F28EB}" destId="{C19452E2-7A92-4932-B6DF-4CE01E89994E}" srcOrd="1" destOrd="0" parTransId="{A38A7CB6-C9D6-449A-A785-C818CBC5F398}" sibTransId="{987DAF23-A782-43BB-A92F-E70C7D407C3A}"/>
    <dgm:cxn modelId="{522E8985-2B3F-4352-8866-964265778275}" srcId="{C2B083B1-3654-4D43-90D5-7A6D020F28EB}" destId="{845AB273-2E07-4477-A600-D9CA3A6494F9}" srcOrd="0" destOrd="0" parTransId="{BC49A3EE-959B-475F-830B-4530185C54F7}" sibTransId="{10833B51-92A3-4035-955A-0FEC543B4C30}"/>
    <dgm:cxn modelId="{12530D59-911F-4B9D-93BB-E448E19B4A00}" type="presOf" srcId="{845AB273-2E07-4477-A600-D9CA3A6494F9}" destId="{E404C875-537F-4A2B-B922-ED13A1BD51C5}" srcOrd="0" destOrd="0" presId="urn:microsoft.com/office/officeart/2005/8/layout/vList2"/>
    <dgm:cxn modelId="{E3B04BE1-4B63-4913-AE09-D148595125D6}" srcId="{C2B083B1-3654-4D43-90D5-7A6D020F28EB}" destId="{EDBAB81D-48C4-4F20-8DB4-645E0A21BD29}" srcOrd="3" destOrd="0" parTransId="{EA5F403F-9EB7-4DED-9A02-307CBD2EF553}" sibTransId="{0E9C433A-0EF9-417B-97F4-11398DE56C75}"/>
    <dgm:cxn modelId="{E52D2B3E-07D0-4E1F-840C-6D1DEE3945FB}" type="presParOf" srcId="{0D2C0BBC-6C4D-40E8-A272-0801836EDB0D}" destId="{E404C875-537F-4A2B-B922-ED13A1BD51C5}" srcOrd="0" destOrd="0" presId="urn:microsoft.com/office/officeart/2005/8/layout/vList2"/>
    <dgm:cxn modelId="{5E1285FE-41A3-4F08-814D-658D397BE3A5}" type="presParOf" srcId="{0D2C0BBC-6C4D-40E8-A272-0801836EDB0D}" destId="{27B49F2D-B6EC-466F-9091-31ECE83EFB9A}" srcOrd="1" destOrd="0" presId="urn:microsoft.com/office/officeart/2005/8/layout/vList2"/>
    <dgm:cxn modelId="{6E3C7382-1CA7-4239-8107-698906899813}" type="presParOf" srcId="{0D2C0BBC-6C4D-40E8-A272-0801836EDB0D}" destId="{415A3AA3-B9BA-4FC3-9D39-435CDFB91786}" srcOrd="2" destOrd="0" presId="urn:microsoft.com/office/officeart/2005/8/layout/vList2"/>
    <dgm:cxn modelId="{BE8123C7-4623-440B-A746-00B71CE01AF5}" type="presParOf" srcId="{0D2C0BBC-6C4D-40E8-A272-0801836EDB0D}" destId="{5EC1D9AD-FFCF-4D35-87EB-501ACFF41831}" srcOrd="3" destOrd="0" presId="urn:microsoft.com/office/officeart/2005/8/layout/vList2"/>
    <dgm:cxn modelId="{3A624113-4031-4918-848F-8046D92361F0}" type="presParOf" srcId="{0D2C0BBC-6C4D-40E8-A272-0801836EDB0D}" destId="{4C40598B-7E0D-40D1-A3DB-CA1181BF805F}" srcOrd="4" destOrd="0" presId="urn:microsoft.com/office/officeart/2005/8/layout/vList2"/>
    <dgm:cxn modelId="{EF3AB893-1061-4BE5-A572-2E64B818AD6B}" type="presParOf" srcId="{0D2C0BBC-6C4D-40E8-A272-0801836EDB0D}" destId="{C89F2874-3C9F-4945-8147-852ABA3817FD}" srcOrd="5" destOrd="0" presId="urn:microsoft.com/office/officeart/2005/8/layout/vList2"/>
    <dgm:cxn modelId="{D3B7926B-3DCF-42DB-915A-548C11CDFABF}" type="presParOf" srcId="{0D2C0BBC-6C4D-40E8-A272-0801836EDB0D}" destId="{B337C366-6D8F-42FC-A8FD-1CA922C864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6579B-17E6-4AED-94E8-627AFA1C9709}">
      <dsp:nvSpPr>
        <dsp:cNvPr id="0" name=""/>
        <dsp:cNvSpPr/>
      </dsp:nvSpPr>
      <dsp:spPr>
        <a:xfrm>
          <a:off x="2033902" y="1977249"/>
          <a:ext cx="2976331" cy="14620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Processing of data</a:t>
          </a:r>
        </a:p>
      </dsp:txBody>
      <dsp:txXfrm>
        <a:off x="2469776" y="2191366"/>
        <a:ext cx="2104583" cy="1033848"/>
      </dsp:txXfrm>
    </dsp:sp>
    <dsp:sp modelId="{6EB82EB8-BEC3-4DC4-A781-0AAE20328B29}">
      <dsp:nvSpPr>
        <dsp:cNvPr id="0" name=""/>
        <dsp:cNvSpPr/>
      </dsp:nvSpPr>
      <dsp:spPr>
        <a:xfrm rot="18861040">
          <a:off x="4808529" y="1753645"/>
          <a:ext cx="717839" cy="4971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100" kern="1200"/>
        </a:p>
      </dsp:txBody>
      <dsp:txXfrm>
        <a:off x="4830970" y="1906387"/>
        <a:ext cx="568707" cy="298264"/>
      </dsp:txXfrm>
    </dsp:sp>
    <dsp:sp modelId="{4B187FF3-FE1B-4C15-AC05-A4420FC06197}">
      <dsp:nvSpPr>
        <dsp:cNvPr id="0" name=""/>
        <dsp:cNvSpPr/>
      </dsp:nvSpPr>
      <dsp:spPr>
        <a:xfrm>
          <a:off x="5272235" y="479667"/>
          <a:ext cx="1726499" cy="1462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Output</a:t>
          </a:r>
        </a:p>
      </dsp:txBody>
      <dsp:txXfrm>
        <a:off x="5525075" y="693784"/>
        <a:ext cx="1220819" cy="1033848"/>
      </dsp:txXfrm>
    </dsp:sp>
    <dsp:sp modelId="{5A3B8BE3-D992-47BA-9CAF-5B63F3B5DA8F}">
      <dsp:nvSpPr>
        <dsp:cNvPr id="0" name=""/>
        <dsp:cNvSpPr/>
      </dsp:nvSpPr>
      <dsp:spPr>
        <a:xfrm rot="1527773">
          <a:off x="5006677" y="2871403"/>
          <a:ext cx="870754" cy="497108"/>
        </a:xfrm>
        <a:prstGeom prst="left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100" kern="1200"/>
        </a:p>
      </dsp:txBody>
      <dsp:txXfrm>
        <a:off x="5013920" y="2938767"/>
        <a:ext cx="721622" cy="298264"/>
      </dsp:txXfrm>
    </dsp:sp>
    <dsp:sp modelId="{BCA8B887-396C-402C-BCBE-20135F91CD7B}">
      <dsp:nvSpPr>
        <dsp:cNvPr id="0" name=""/>
        <dsp:cNvSpPr/>
      </dsp:nvSpPr>
      <dsp:spPr>
        <a:xfrm>
          <a:off x="5777529" y="2952311"/>
          <a:ext cx="1782746" cy="14620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Storage</a:t>
          </a:r>
        </a:p>
      </dsp:txBody>
      <dsp:txXfrm>
        <a:off x="6038606" y="3166428"/>
        <a:ext cx="1260592" cy="1033848"/>
      </dsp:txXfrm>
    </dsp:sp>
    <dsp:sp modelId="{137BDB47-987B-4F3A-B977-273C0A62FB04}">
      <dsp:nvSpPr>
        <dsp:cNvPr id="0" name=""/>
        <dsp:cNvSpPr/>
      </dsp:nvSpPr>
      <dsp:spPr>
        <a:xfrm rot="20969398">
          <a:off x="1568278" y="2392838"/>
          <a:ext cx="378315" cy="543383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2100000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300" kern="1200"/>
        </a:p>
      </dsp:txBody>
      <dsp:txXfrm rot="10800000">
        <a:off x="1569230" y="2511866"/>
        <a:ext cx="264821" cy="326029"/>
      </dsp:txXfrm>
    </dsp:sp>
    <dsp:sp modelId="{7222456F-461C-4B2B-BDDA-2ADFA703E6CA}">
      <dsp:nvSpPr>
        <dsp:cNvPr id="0" name=""/>
        <dsp:cNvSpPr/>
      </dsp:nvSpPr>
      <dsp:spPr>
        <a:xfrm>
          <a:off x="0" y="1908037"/>
          <a:ext cx="1462082" cy="14620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Input</a:t>
          </a:r>
        </a:p>
      </dsp:txBody>
      <dsp:txXfrm>
        <a:off x="214117" y="2122154"/>
        <a:ext cx="1033848" cy="1033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4C875-537F-4A2B-B922-ED13A1BD51C5}">
      <dsp:nvSpPr>
        <dsp:cNvPr id="0" name=""/>
        <dsp:cNvSpPr/>
      </dsp:nvSpPr>
      <dsp:spPr>
        <a:xfrm>
          <a:off x="0" y="358719"/>
          <a:ext cx="6096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is a computer?</a:t>
          </a:r>
        </a:p>
      </dsp:txBody>
      <dsp:txXfrm>
        <a:off x="37467" y="396186"/>
        <a:ext cx="6021066" cy="692586"/>
      </dsp:txXfrm>
    </dsp:sp>
    <dsp:sp modelId="{415A3AA3-B9BA-4FC3-9D39-435CDFB91786}">
      <dsp:nvSpPr>
        <dsp:cNvPr id="0" name=""/>
        <dsp:cNvSpPr/>
      </dsp:nvSpPr>
      <dsp:spPr>
        <a:xfrm>
          <a:off x="0" y="1218399"/>
          <a:ext cx="6096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Introduction to Windows</a:t>
          </a:r>
        </a:p>
      </dsp:txBody>
      <dsp:txXfrm>
        <a:off x="37467" y="1255866"/>
        <a:ext cx="6021066" cy="692586"/>
      </dsp:txXfrm>
    </dsp:sp>
    <dsp:sp modelId="{4C40598B-7E0D-40D1-A3DB-CA1181BF805F}">
      <dsp:nvSpPr>
        <dsp:cNvPr id="0" name=""/>
        <dsp:cNvSpPr/>
      </dsp:nvSpPr>
      <dsp:spPr>
        <a:xfrm>
          <a:off x="0" y="2078079"/>
          <a:ext cx="6096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Saving your work</a:t>
          </a:r>
        </a:p>
      </dsp:txBody>
      <dsp:txXfrm>
        <a:off x="37467" y="2115546"/>
        <a:ext cx="6021066" cy="692586"/>
      </dsp:txXfrm>
    </dsp:sp>
    <dsp:sp modelId="{B337C366-6D8F-42FC-A8FD-1CA922C864F7}">
      <dsp:nvSpPr>
        <dsp:cNvPr id="0" name=""/>
        <dsp:cNvSpPr/>
      </dsp:nvSpPr>
      <dsp:spPr>
        <a:xfrm>
          <a:off x="0" y="2937760"/>
          <a:ext cx="6096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Introduction to the keyboard</a:t>
          </a:r>
        </a:p>
      </dsp:txBody>
      <dsp:txXfrm>
        <a:off x="37467" y="2975227"/>
        <a:ext cx="60210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A0F2C-42CD-4E94-8BCC-A4D9C9F6BEB5}" type="datetimeFigureOut">
              <a:rPr lang="en-ZA" smtClean="0"/>
              <a:pPr/>
              <a:t>2017/01/21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C45E-8F79-4D4D-BBF2-45A81020F4F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43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8179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343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795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538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6238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8596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563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111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54676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862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2682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68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743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629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572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929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5770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9389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32F6-A925-4FBE-955E-56727EE66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6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DC9-7134-4453-8ADC-7A69A043E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2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DC9-7134-4453-8ADC-7A69A043E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DC9-7134-4453-8ADC-7A69A043EF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04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DC9-7134-4453-8ADC-7A69A043E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2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DC9-7134-4453-8ADC-7A69A043E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9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DC9-7134-4453-8ADC-7A69A043E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3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01FB-0FEE-4A4D-9ADD-9D8710AC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D9-B36A-4BF3-9ED4-7BAB37449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1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56B-5D0F-40E0-906E-B87E535B8E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1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B2A-EE62-4229-B728-02B5670C2A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B7A4-0678-4B9E-B961-B27E465E9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7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EDEB-2BAD-4BB0-8D36-95A0FDEF7A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0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8F17-7D68-4484-876E-9660F07E60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6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3E88-DB3D-4BD5-B3E0-4359320A1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5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B46A-E307-4291-8AFC-1FB7985F8F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6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6CDC9-7134-4453-8ADC-7A69A043E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1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3.xml"/><Relationship Id="rId5" Type="http://schemas.openxmlformats.org/officeDocument/2006/relationships/slide" Target="slide11.xml"/><Relationship Id="rId10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6620968" cy="3329581"/>
          </a:xfrm>
        </p:spPr>
        <p:txBody>
          <a:bodyPr/>
          <a:lstStyle/>
          <a:p>
            <a:r>
              <a:rPr lang="en-US" sz="5400" dirty="0"/>
              <a:t>Module 1.1 </a:t>
            </a:r>
            <a:br>
              <a:rPr lang="en-US" sz="5400" dirty="0"/>
            </a:br>
            <a:r>
              <a:rPr lang="en-ZA" sz="5400" dirty="0"/>
              <a:t>Introduction </a:t>
            </a:r>
            <a:r>
              <a:rPr lang="en-ZA" sz="5400"/>
              <a:t>to computers</a:t>
            </a:r>
            <a:endParaRPr lang="en-ZA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877">
            <a:off x="5364088" y="3074698"/>
            <a:ext cx="2186996" cy="312052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132138" y="5516563"/>
            <a:ext cx="1439862" cy="5048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3708400" y="4149725"/>
            <a:ext cx="792163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9" name="Pentagon 8"/>
          <p:cNvSpPr/>
          <p:nvPr/>
        </p:nvSpPr>
        <p:spPr>
          <a:xfrm>
            <a:off x="865656" y="2204864"/>
            <a:ext cx="7234736" cy="20162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Activity 1</a:t>
            </a:r>
            <a:endParaRPr lang="en-Z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B46A-E307-4291-8AFC-1FB7985F8F8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dirty="0"/>
              <a:t>Introduction to Windows</a:t>
            </a:r>
            <a:br>
              <a:rPr lang="en-ZA" sz="4400" dirty="0"/>
            </a:br>
            <a:endParaRPr lang="en-ZA" sz="4400" dirty="0"/>
          </a:p>
        </p:txBody>
      </p:sp>
      <p:sp>
        <p:nvSpPr>
          <p:cNvPr id="3" name="Rectangle 2"/>
          <p:cNvSpPr/>
          <p:nvPr/>
        </p:nvSpPr>
        <p:spPr>
          <a:xfrm>
            <a:off x="484710" y="1236926"/>
            <a:ext cx="3042821" cy="672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ZA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Start-up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562" y="3717032"/>
            <a:ext cx="8335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</a:rPr>
              <a:t>Booting process: the operating system automatically loads when the computer is switched on</a:t>
            </a:r>
            <a:br>
              <a:rPr lang="en-ZA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ZA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Log on with a username and password to get access to your own files and data</a:t>
            </a:r>
            <a:endParaRPr lang="en-ZA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5" y="2278119"/>
            <a:ext cx="4981575" cy="914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63" y="2182227"/>
            <a:ext cx="7675238" cy="4319472"/>
          </a:xfrm>
          <a:prstGeom prst="rect">
            <a:avLst/>
          </a:prstGeom>
        </p:spPr>
      </p:pic>
      <p:sp>
        <p:nvSpPr>
          <p:cNvPr id="58390" name="Line 22"/>
          <p:cNvSpPr>
            <a:spLocks noChangeShapeType="1"/>
          </p:cNvSpPr>
          <p:nvPr/>
        </p:nvSpPr>
        <p:spPr bwMode="auto">
          <a:xfrm flipH="1" flipV="1">
            <a:off x="7019925" y="3789363"/>
            <a:ext cx="1008063" cy="1295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01192" y="2515495"/>
            <a:ext cx="785818" cy="55346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2768" y="250031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FFF00"/>
                </a:solidFill>
                <a:latin typeface="Arial"/>
                <a:cs typeface="Arial"/>
              </a:rPr>
              <a:t>Icons</a:t>
            </a: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0" y="5401999"/>
            <a:ext cx="12018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FFFF00"/>
                </a:solidFill>
                <a:latin typeface="Arial"/>
                <a:cs typeface="Arial"/>
              </a:rPr>
              <a:t>Start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Dotum" pitchFamily="34" charset="-127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Arial"/>
                <a:cs typeface="Arial"/>
              </a:rPr>
              <a:t>button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275905" y="5096457"/>
            <a:ext cx="824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FFFF00"/>
                </a:solidFill>
                <a:latin typeface="Arial"/>
                <a:cs typeface="Arial"/>
              </a:rPr>
              <a:t>Tiles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178959" y="5908129"/>
            <a:ext cx="2257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FFFF00"/>
                </a:solidFill>
                <a:latin typeface="Arial"/>
                <a:cs typeface="Arial"/>
              </a:rPr>
              <a:t>Quick launch Taskbar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8028" y="5715884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dirty="0">
                <a:solidFill>
                  <a:srgbClr val="FFFF00"/>
                </a:solidFill>
                <a:latin typeface="Arial"/>
                <a:cs typeface="Arial"/>
              </a:rPr>
              <a:t>Notification</a:t>
            </a:r>
            <a:r>
              <a:rPr lang="en-ZA" sz="2400" dirty="0">
                <a:solidFill>
                  <a:srgbClr val="FF0000"/>
                </a:solidFill>
              </a:rPr>
              <a:t> </a:t>
            </a:r>
            <a:r>
              <a:rPr lang="en-ZA" sz="2400" dirty="0">
                <a:solidFill>
                  <a:srgbClr val="FFFF00"/>
                </a:solidFill>
                <a:latin typeface="Arial"/>
                <a:cs typeface="Arial"/>
              </a:rPr>
              <a:t>area</a:t>
            </a:r>
            <a:r>
              <a:rPr lang="en-ZA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5717316" y="4025022"/>
            <a:ext cx="1505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FFFF00"/>
                </a:solidFill>
                <a:latin typeface="Arial"/>
                <a:cs typeface="Arial"/>
              </a:rPr>
              <a:t>Desktop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607339" y="6215081"/>
            <a:ext cx="1500198" cy="4428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42598" y="6236559"/>
            <a:ext cx="365053" cy="3372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4710" y="1303926"/>
            <a:ext cx="2893741" cy="672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ZA" sz="3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desktop</a:t>
            </a:r>
            <a:endParaRPr lang="en-ZA" sz="3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dirty="0"/>
              <a:t>Introduction to Windows</a:t>
            </a:r>
            <a:br>
              <a:rPr lang="en-ZA" sz="4400"/>
            </a:br>
            <a:endParaRPr lang="en-ZA" sz="4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476882" y="6177549"/>
            <a:ext cx="1127566" cy="4428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Action Button: Home 7">
            <a:hlinkClick r:id="rId4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8662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8305" grpId="0"/>
      <p:bldP spid="98308" grpId="0"/>
      <p:bldP spid="98309" grpId="0"/>
      <p:bldP spid="17" grpId="0"/>
      <p:bldP spid="22" grpId="0" animBg="1"/>
      <p:bldP spid="1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168" y="1769524"/>
            <a:ext cx="695414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ZA" sz="3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GUI – </a:t>
            </a:r>
            <a:r>
              <a:rPr lang="en-ZA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ZA" sz="3600" dirty="0"/>
              <a:t>raphical </a:t>
            </a:r>
            <a:r>
              <a:rPr lang="en-ZA" sz="3600"/>
              <a:t>User Interface</a:t>
            </a:r>
            <a:endParaRPr lang="en-ZA" sz="3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16042"/>
          </a:xfrm>
        </p:spPr>
        <p:txBody>
          <a:bodyPr/>
          <a:lstStyle/>
          <a:p>
            <a:r>
              <a:rPr lang="en-ZA" sz="4400" dirty="0"/>
              <a:t>Introduction to Windows</a:t>
            </a:r>
            <a:br>
              <a:rPr lang="en-ZA" sz="4400" dirty="0"/>
            </a:br>
            <a:endParaRPr lang="en-ZA" sz="4400" dirty="0"/>
          </a:p>
        </p:txBody>
      </p:sp>
      <p:sp>
        <p:nvSpPr>
          <p:cNvPr id="6" name="Rectangle 5"/>
          <p:cNvSpPr/>
          <p:nvPr/>
        </p:nvSpPr>
        <p:spPr>
          <a:xfrm>
            <a:off x="493888" y="3028298"/>
            <a:ext cx="4479780" cy="3342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ZA" sz="2600" dirty="0">
                <a:latin typeface="Calibri" panose="020F0502020204030204" pitchFamily="34" charset="0"/>
                <a:ea typeface="Calibri" panose="020F0502020204030204" pitchFamily="34" charset="0"/>
              </a:rPr>
              <a:t>Common mouse actions:</a:t>
            </a:r>
          </a:p>
          <a:p>
            <a:pPr marL="989965" marR="0" indent="-989965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</a:rPr>
              <a:t>Clicking</a:t>
            </a:r>
            <a:r>
              <a:rPr lang="en-ZA" sz="2400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989965" marR="0" indent="-989965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</a:rPr>
              <a:t>Double-clicking</a:t>
            </a: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89965" marR="0" indent="-989965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</a:rPr>
              <a:t>Right-clicking</a:t>
            </a:r>
          </a:p>
          <a:p>
            <a:pPr marL="989965" marR="0" indent="-989965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</a:rPr>
              <a:t>Dragging</a:t>
            </a:r>
            <a:endParaRPr lang="en-ZA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89965" marR="0" indent="-989965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</a:rPr>
              <a:t>Scrolling</a:t>
            </a:r>
            <a:r>
              <a:rPr lang="en-ZA" sz="2400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673"/>
            <a:ext cx="3325917" cy="34111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Action Button: Home 7">
            <a:hlinkClick r:id="rId4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9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132138" y="5516563"/>
            <a:ext cx="1439862" cy="5048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3708400" y="4149725"/>
            <a:ext cx="792163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9" name="Pentagon 8"/>
          <p:cNvSpPr/>
          <p:nvPr/>
        </p:nvSpPr>
        <p:spPr>
          <a:xfrm>
            <a:off x="865656" y="2204864"/>
            <a:ext cx="7234736" cy="20162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Activity 2</a:t>
            </a:r>
            <a:endParaRPr lang="en-Z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B46A-E307-4291-8AFC-1FB7985F8F8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27916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7" y="2145458"/>
            <a:ext cx="6012160" cy="3943836"/>
          </a:xfrm>
          <a:prstGeom prst="rect">
            <a:avLst/>
          </a:prstGeom>
        </p:spPr>
      </p:pic>
      <p:sp>
        <p:nvSpPr>
          <p:cNvPr id="58390" name="Line 22"/>
          <p:cNvSpPr>
            <a:spLocks noChangeShapeType="1"/>
          </p:cNvSpPr>
          <p:nvPr/>
        </p:nvSpPr>
        <p:spPr bwMode="auto">
          <a:xfrm flipH="1" flipV="1">
            <a:off x="7019925" y="3789363"/>
            <a:ext cx="1008063" cy="1295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dirty="0"/>
              <a:t>Introduction to Windows</a:t>
            </a:r>
            <a:br>
              <a:rPr lang="en-ZA" sz="4400" dirty="0"/>
            </a:br>
            <a:endParaRPr lang="en-ZA" sz="4400" dirty="0"/>
          </a:p>
        </p:txBody>
      </p:sp>
      <p:sp>
        <p:nvSpPr>
          <p:cNvPr id="11" name="Rectangle 10"/>
          <p:cNvSpPr/>
          <p:nvPr/>
        </p:nvSpPr>
        <p:spPr>
          <a:xfrm>
            <a:off x="484710" y="1292235"/>
            <a:ext cx="709681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ZA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Common features of programs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98" y="2544527"/>
            <a:ext cx="5989055" cy="4075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3" y="3103700"/>
            <a:ext cx="4767270" cy="3515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2043" y="4115647"/>
            <a:ext cx="4244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Title bar  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Active window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Taskbar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Resizing or moving a window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Window control icons at top right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Action Button: Home 7">
            <a:hlinkClick r:id="rId6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8662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132138" y="5516563"/>
            <a:ext cx="1439862" cy="5048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3708400" y="4149725"/>
            <a:ext cx="792163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9" name="Pentagon 8"/>
          <p:cNvSpPr/>
          <p:nvPr/>
        </p:nvSpPr>
        <p:spPr>
          <a:xfrm>
            <a:off x="865656" y="2204864"/>
            <a:ext cx="7234736" cy="20162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Activity 3</a:t>
            </a:r>
            <a:endParaRPr lang="en-Z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B46A-E307-4291-8AFC-1FB7985F8F8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23953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132138" y="5516563"/>
            <a:ext cx="1439862" cy="5048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3708400" y="4149725"/>
            <a:ext cx="792163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9" name="Pentagon 8"/>
          <p:cNvSpPr/>
          <p:nvPr/>
        </p:nvSpPr>
        <p:spPr>
          <a:xfrm>
            <a:off x="755576" y="2133501"/>
            <a:ext cx="7234736" cy="20162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Activity 4</a:t>
            </a:r>
            <a:endParaRPr lang="en-Z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B46A-E307-4291-8AFC-1FB7985F8F8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66240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592" y="1916832"/>
            <a:ext cx="728009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ZA" sz="2800" b="0" dirty="0"/>
              <a:t>  	</a:t>
            </a:r>
            <a:r>
              <a:rPr lang="en-ZA" sz="2400" b="0" dirty="0"/>
              <a:t>Current w</a:t>
            </a:r>
            <a:r>
              <a:rPr lang="en-ZA" sz="2400" dirty="0"/>
              <a:t>ork done on a computer is kept 		temporarily in </a:t>
            </a:r>
            <a:r>
              <a:rPr lang="en-ZA" sz="2400" i="1" dirty="0"/>
              <a:t>memory</a:t>
            </a:r>
            <a:r>
              <a:rPr lang="en-ZA" sz="2400" dirty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 dirty="0"/>
              <a:t>  	To keep that work you have to </a:t>
            </a:r>
            <a:r>
              <a:rPr lang="en-ZA" sz="2400" i="1" dirty="0"/>
              <a:t>save</a:t>
            </a:r>
            <a:r>
              <a:rPr lang="en-ZA" sz="2400" dirty="0"/>
              <a:t> it to 	</a:t>
            </a:r>
            <a:r>
              <a:rPr lang="en-ZA" sz="2400" i="1" dirty="0"/>
              <a:t>storage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/>
              <a:t>  	Save work in</a:t>
            </a:r>
            <a:r>
              <a:rPr lang="en-US" sz="2400" b="0" i="1" dirty="0"/>
              <a:t> files </a:t>
            </a:r>
            <a:r>
              <a:rPr lang="en-US" sz="2400" b="0" dirty="0"/>
              <a:t>– organize files in </a:t>
            </a:r>
            <a:r>
              <a:rPr lang="en-US" sz="2400" b="0" i="1" dirty="0"/>
              <a:t>folders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  	Give files and folders	</a:t>
            </a:r>
            <a:r>
              <a:rPr lang="en-US" sz="2400"/>
              <a:t>meaningful names</a:t>
            </a:r>
            <a:endParaRPr lang="en-ZA" sz="2400" b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>
            <a:noAutofit/>
          </a:bodyPr>
          <a:lstStyle/>
          <a:p>
            <a:r>
              <a:rPr lang="en-ZA" sz="4400" dirty="0">
                <a:ea typeface="Times New Roman" panose="02020603050405020304" pitchFamily="18" charset="0"/>
                <a:cs typeface="Times New Roman" panose="02020603050405020304" pitchFamily="18" charset="0"/>
              </a:rPr>
              <a:t>Saving our work</a:t>
            </a:r>
            <a:br>
              <a:rPr lang="en-ZA" sz="4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ZA" sz="4400" dirty="0"/>
            </a:br>
            <a:r>
              <a:rPr lang="en-ZA" sz="4400" dirty="0"/>
              <a:t> 	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Action Button: Home 7">
            <a:hlinkClick r:id="rId3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132138" y="5516563"/>
            <a:ext cx="1439862" cy="5048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3708400" y="4149725"/>
            <a:ext cx="792163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9" name="Pentagon 8"/>
          <p:cNvSpPr/>
          <p:nvPr/>
        </p:nvSpPr>
        <p:spPr>
          <a:xfrm>
            <a:off x="755576" y="2133501"/>
            <a:ext cx="7234736" cy="20162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Activity 5</a:t>
            </a:r>
            <a:endParaRPr lang="en-Z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B46A-E307-4291-8AFC-1FB7985F8F8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5001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920880" cy="5256583"/>
          </a:xfrm>
        </p:spPr>
        <p:txBody>
          <a:bodyPr>
            <a:normAutofit/>
          </a:bodyPr>
          <a:lstStyle/>
          <a:p>
            <a:r>
              <a:rPr lang="en-US" dirty="0">
                <a:hlinkClick r:id="rId2" action="ppaction://hlinksldjump"/>
              </a:rPr>
              <a:t>What is a computer?</a:t>
            </a:r>
            <a:endParaRPr lang="en-ZA" dirty="0">
              <a:hlinkClick r:id="rId3" action="ppaction://hlinksldjump"/>
            </a:endParaRPr>
          </a:p>
          <a:p>
            <a:pPr lvl="1"/>
            <a:r>
              <a:rPr lang="en-ZA" dirty="0">
                <a:hlinkClick r:id="rId3" action="ppaction://hlinksldjump"/>
              </a:rPr>
              <a:t>Hardware </a:t>
            </a:r>
            <a:r>
              <a:rPr lang="en-ZA">
                <a:hlinkClick r:id="rId3" action="ppaction://hlinksldjump"/>
              </a:rPr>
              <a:t>and software</a:t>
            </a:r>
            <a:endParaRPr lang="en-ZA" dirty="0"/>
          </a:p>
          <a:p>
            <a:pPr lvl="1"/>
            <a:r>
              <a:rPr lang="en-ZA">
                <a:hlinkClick r:id="rId4" action="ppaction://hlinksldjump"/>
              </a:rPr>
              <a:t>The information </a:t>
            </a:r>
            <a:r>
              <a:rPr lang="en-ZA" dirty="0">
                <a:hlinkClick r:id="rId4" action="ppaction://hlinksldjump"/>
              </a:rPr>
              <a:t>processing cycle</a:t>
            </a:r>
            <a:endParaRPr lang="en-ZA" dirty="0"/>
          </a:p>
          <a:p>
            <a:r>
              <a:rPr lang="en-ZA" dirty="0">
                <a:hlinkClick r:id="rId5" action="ppaction://hlinksldjump"/>
              </a:rPr>
              <a:t>Introduction to Windows</a:t>
            </a:r>
            <a:endParaRPr lang="en-ZA" dirty="0"/>
          </a:p>
          <a:p>
            <a:pPr lvl="1"/>
            <a:r>
              <a:rPr lang="en-US" dirty="0">
                <a:hlinkClick r:id="rId5" action="ppaction://hlinksldjump"/>
              </a:rPr>
              <a:t>Start-up time</a:t>
            </a:r>
            <a:endParaRPr lang="en-US" dirty="0"/>
          </a:p>
          <a:p>
            <a:pPr lvl="1"/>
            <a:r>
              <a:rPr lang="en-US" dirty="0">
                <a:hlinkClick r:id="rId6" action="ppaction://hlinksldjump"/>
              </a:rPr>
              <a:t>The desktop</a:t>
            </a:r>
            <a:endParaRPr lang="en-US" dirty="0"/>
          </a:p>
          <a:p>
            <a:pPr lvl="1"/>
            <a:r>
              <a:rPr lang="en-US" dirty="0">
                <a:hlinkClick r:id="rId7" action="ppaction://hlinksldjump"/>
              </a:rPr>
              <a:t>Common features of programs</a:t>
            </a:r>
            <a:endParaRPr lang="en-ZA" dirty="0"/>
          </a:p>
          <a:p>
            <a:r>
              <a:rPr lang="en-ZA" dirty="0">
                <a:hlinkClick r:id="rId8" action="ppaction://hlinksldjump"/>
              </a:rPr>
              <a:t>Saving our work</a:t>
            </a:r>
            <a:endParaRPr lang="en-ZA" b="1" dirty="0"/>
          </a:p>
          <a:p>
            <a:r>
              <a:rPr lang="en-ZA" dirty="0">
                <a:hlinkClick r:id="rId9" action="ppaction://hlinksldjump"/>
              </a:rPr>
              <a:t>Introduction to the keyboard</a:t>
            </a:r>
            <a:endParaRPr lang="en-ZA" dirty="0"/>
          </a:p>
          <a:p>
            <a:pPr lvl="1"/>
            <a:r>
              <a:rPr lang="en-US" dirty="0">
                <a:hlinkClick r:id="rId9" action="ppaction://hlinksldjump"/>
              </a:rPr>
              <a:t>The keyboard (input)</a:t>
            </a:r>
            <a:endParaRPr lang="en-US" dirty="0"/>
          </a:p>
          <a:p>
            <a:pPr lvl="1"/>
            <a:r>
              <a:rPr lang="en-US">
                <a:hlinkClick r:id="rId10" action="ppaction://hlinksldjump"/>
              </a:rPr>
              <a:t>Keyboard skills</a:t>
            </a:r>
            <a:endParaRPr lang="en-ZA" dirty="0"/>
          </a:p>
          <a:p>
            <a:r>
              <a:rPr lang="en-ZA" dirty="0">
                <a:hlinkClick r:id="rId11" action="ppaction://hlinksldjump"/>
              </a:rPr>
              <a:t>Test </a:t>
            </a:r>
            <a:r>
              <a:rPr lang="en-ZA">
                <a:hlinkClick r:id="rId11" action="ppaction://hlinksldjump"/>
              </a:rPr>
              <a:t>and improve </a:t>
            </a:r>
            <a:endParaRPr lang="en-ZA" dirty="0"/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/>
          <a:lstStyle/>
          <a:p>
            <a:r>
              <a:rPr lang="en-ZA" sz="4400" dirty="0"/>
              <a:t>Introduction to </a:t>
            </a:r>
            <a:r>
              <a:rPr lang="en-ZA" sz="4400"/>
              <a:t>the keyboard</a:t>
            </a:r>
            <a:br>
              <a:rPr lang="en-ZA" sz="4400" dirty="0"/>
            </a:br>
            <a:endParaRPr lang="en-ZA" sz="4400" dirty="0"/>
          </a:p>
        </p:txBody>
      </p:sp>
      <p:sp>
        <p:nvSpPr>
          <p:cNvPr id="9" name="Rectangle 8"/>
          <p:cNvSpPr/>
          <p:nvPr/>
        </p:nvSpPr>
        <p:spPr>
          <a:xfrm>
            <a:off x="484710" y="1953240"/>
            <a:ext cx="435888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ZA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Used to input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7884368" cy="2413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38794" r="66371" b="49270"/>
          <a:stretch/>
        </p:blipFill>
        <p:spPr>
          <a:xfrm>
            <a:off x="1793413" y="2896642"/>
            <a:ext cx="5520662" cy="7886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1187624" y="4941168"/>
            <a:ext cx="2160240" cy="4097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/>
          <p:cNvSpPr/>
          <p:nvPr/>
        </p:nvSpPr>
        <p:spPr>
          <a:xfrm rot="18711661">
            <a:off x="3102976" y="4050150"/>
            <a:ext cx="1501157" cy="5930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7">
            <a:hlinkClick r:id="rId4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/>
          <a:lstStyle/>
          <a:p>
            <a:r>
              <a:rPr lang="en-ZA" sz="4400" dirty="0"/>
              <a:t>Introduction to </a:t>
            </a:r>
            <a:r>
              <a:rPr lang="en-ZA" sz="4400"/>
              <a:t>the keyboard</a:t>
            </a:r>
            <a:br>
              <a:rPr lang="en-ZA" sz="4400" dirty="0"/>
            </a:br>
            <a:endParaRPr lang="en-ZA" sz="4400" dirty="0"/>
          </a:p>
        </p:txBody>
      </p:sp>
      <p:sp>
        <p:nvSpPr>
          <p:cNvPr id="9" name="Rectangle 8"/>
          <p:cNvSpPr/>
          <p:nvPr/>
        </p:nvSpPr>
        <p:spPr>
          <a:xfrm>
            <a:off x="481292" y="2144411"/>
            <a:ext cx="4870244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ZA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Input on smartphone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068960"/>
            <a:ext cx="1944216" cy="3240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7904" y="3429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800" dirty="0"/>
              <a:t>Keyboard is displayed by software on screen –</a:t>
            </a:r>
            <a:br>
              <a:rPr lang="en-ZA" sz="2800" dirty="0"/>
            </a:br>
            <a:br>
              <a:rPr lang="en-ZA" sz="2800" dirty="0"/>
            </a:br>
            <a:r>
              <a:rPr lang="en-ZA" sz="2800" dirty="0"/>
              <a:t>can display letters  alphabetically rather than in qwerty layout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Action Button: Home 7">
            <a:hlinkClick r:id="rId4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5436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/>
          <a:lstStyle/>
          <a:p>
            <a:r>
              <a:rPr lang="en-ZA" sz="4400" dirty="0"/>
              <a:t>Introduction to </a:t>
            </a:r>
            <a:r>
              <a:rPr lang="en-ZA" sz="4400"/>
              <a:t>the keyboard</a:t>
            </a:r>
            <a:br>
              <a:rPr lang="en-ZA" sz="4400" dirty="0"/>
            </a:br>
            <a:endParaRPr lang="en-ZA" sz="4400" dirty="0"/>
          </a:p>
        </p:txBody>
      </p:sp>
      <p:pic>
        <p:nvPicPr>
          <p:cNvPr id="6" name="Picture 9" descr="hande met sleutel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2392" y="3229036"/>
            <a:ext cx="4680520" cy="3132559"/>
          </a:xfrm>
          <a:noFill/>
          <a:ln/>
        </p:spPr>
      </p:pic>
      <p:sp>
        <p:nvSpPr>
          <p:cNvPr id="9" name="Rectangle 8"/>
          <p:cNvSpPr/>
          <p:nvPr/>
        </p:nvSpPr>
        <p:spPr>
          <a:xfrm>
            <a:off x="484710" y="2204864"/>
            <a:ext cx="3390672" cy="672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ZA" sz="3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Keyboard skills</a:t>
            </a:r>
            <a:endParaRPr lang="en-ZA" sz="3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8352" y="4533705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/>
              <a:t>Touch typing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Action Button: Home 7">
            <a:hlinkClick r:id="rId4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45775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 anchor="ctr"/>
          <a:lstStyle/>
          <a:p>
            <a:pPr algn="ctr"/>
            <a:r>
              <a:rPr lang="en-ZA" sz="4400" b="1" dirty="0"/>
              <a:t>Test and </a:t>
            </a:r>
            <a:r>
              <a:rPr lang="en-ZA" sz="4400" b="1"/>
              <a:t>improve </a:t>
            </a:r>
            <a:br>
              <a:rPr lang="en-ZA" sz="4400" dirty="0"/>
            </a:br>
            <a:endParaRPr lang="en-ZA" sz="4400" dirty="0"/>
          </a:p>
        </p:txBody>
      </p:sp>
      <p:sp>
        <p:nvSpPr>
          <p:cNvPr id="9" name="Rectangle 8"/>
          <p:cNvSpPr/>
          <p:nvPr/>
        </p:nvSpPr>
        <p:spPr>
          <a:xfrm>
            <a:off x="484710" y="2204864"/>
            <a:ext cx="8364790" cy="1571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ZA" sz="3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Summary – concepts, terms and tips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endParaRPr lang="en-ZA" sz="3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3068964"/>
              </p:ext>
            </p:extLst>
          </p:nvPr>
        </p:nvGraphicFramePr>
        <p:xfrm>
          <a:off x="1443634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Action Button: Home 7">
            <a:hlinkClick r:id="rId8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132138" y="5516563"/>
            <a:ext cx="1439862" cy="5048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3708400" y="4149725"/>
            <a:ext cx="792163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9" name="Pentagon 8"/>
          <p:cNvSpPr/>
          <p:nvPr/>
        </p:nvSpPr>
        <p:spPr>
          <a:xfrm>
            <a:off x="755576" y="2133501"/>
            <a:ext cx="7234736" cy="20162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7450760" cy="1574808"/>
          </a:xfrm>
        </p:spPr>
        <p:txBody>
          <a:bodyPr>
            <a:normAutofit/>
          </a:bodyPr>
          <a:lstStyle/>
          <a:p>
            <a:r>
              <a:rPr lang="en-US" sz="4400" dirty="0"/>
              <a:t>Written module activity</a:t>
            </a:r>
            <a:endParaRPr lang="en-ZA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B46A-E307-4291-8AFC-1FB7985F8F8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2566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is a computer?</a:t>
            </a:r>
            <a:endParaRPr lang="en-ZA" sz="4400" dirty="0"/>
          </a:p>
        </p:txBody>
      </p:sp>
      <p:pic>
        <p:nvPicPr>
          <p:cNvPr id="4" name="Picture 3" descr="AirBird:Resources:Graphics:Image Resources:Purchased Stock:Laptop tablet smartphon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3011"/>
            <a:ext cx="3630295" cy="176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4710" y="3936667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Laptop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Smartphone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Tablet</a:t>
            </a:r>
          </a:p>
          <a:p>
            <a:endParaRPr lang="en-ZA" sz="2800" dirty="0"/>
          </a:p>
        </p:txBody>
      </p:sp>
      <p:pic>
        <p:nvPicPr>
          <p:cNvPr id="11" name="Picture 10" descr="AirBird:Resources:Graphics:Image Resources:Purchased Stock:Pixabay:IT:computer-15867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4184"/>
            <a:ext cx="3129150" cy="25566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076056" y="3930843"/>
            <a:ext cx="246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Desktop</a:t>
            </a:r>
            <a:endParaRPr lang="en-Z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26759" y="5148925"/>
            <a:ext cx="5846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Multi-purpose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Electronic devices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Portable/mobile (left picture)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Action Button: Home 7">
            <a:hlinkClick r:id="rId5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71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0" name="Line 22"/>
          <p:cNvSpPr>
            <a:spLocks noChangeShapeType="1"/>
          </p:cNvSpPr>
          <p:nvPr/>
        </p:nvSpPr>
        <p:spPr bwMode="auto">
          <a:xfrm flipH="1" flipV="1">
            <a:off x="7019925" y="3789363"/>
            <a:ext cx="1008063" cy="1295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 dirty="0">
              <a:latin typeface="+mn-lt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41277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0" dirty="0">
                <a:latin typeface="+mn-lt"/>
              </a:rPr>
              <a:t>Hardware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Hardware </a:t>
            </a:r>
            <a:r>
              <a:rPr lang="en-ZA" sz="4000"/>
              <a:t>and software</a:t>
            </a:r>
            <a:endParaRPr lang="en-ZA" sz="4000" dirty="0"/>
          </a:p>
        </p:txBody>
      </p:sp>
      <p:sp>
        <p:nvSpPr>
          <p:cNvPr id="3" name="Rectangle 2"/>
          <p:cNvSpPr/>
          <p:nvPr/>
        </p:nvSpPr>
        <p:spPr>
          <a:xfrm>
            <a:off x="539552" y="2352962"/>
            <a:ext cx="2794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>
                <a:latin typeface="Calibri" panose="020F0502020204030204" pitchFamily="34" charset="0"/>
                <a:ea typeface="Calibri" panose="020F0502020204030204" pitchFamily="34" charset="0"/>
              </a:rPr>
              <a:t>Physical parts of a computer that we can touch and see</a:t>
            </a:r>
            <a:endParaRPr lang="en-Z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920" y="2305966"/>
            <a:ext cx="3528392" cy="308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Action Button: Home 7">
            <a:hlinkClick r:id="rId4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3059832" y="5573203"/>
            <a:ext cx="5264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</a:rPr>
              <a:t>Mouse, monitor, keyboard, printer </a:t>
            </a:r>
          </a:p>
          <a:p>
            <a:pPr algn="ctr"/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</a:rPr>
              <a:t>and the parts inside the computer box</a:t>
            </a:r>
            <a:endParaRPr lang="en-ZA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3" y="149021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/>
              <a:t>Soft</a:t>
            </a:r>
            <a:r>
              <a:rPr lang="en-ZA" sz="3200" b="0" dirty="0">
                <a:latin typeface="+mn-lt"/>
              </a:rPr>
              <a:t>ware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Hardware </a:t>
            </a:r>
            <a:r>
              <a:rPr lang="en-ZA" sz="4000"/>
              <a:t>and software</a:t>
            </a:r>
            <a:endParaRPr lang="en-ZA" sz="4000" dirty="0"/>
          </a:p>
        </p:txBody>
      </p:sp>
      <p:sp>
        <p:nvSpPr>
          <p:cNvPr id="6" name="Rectangle 5"/>
          <p:cNvSpPr/>
          <p:nvPr/>
        </p:nvSpPr>
        <p:spPr>
          <a:xfrm>
            <a:off x="484710" y="2272804"/>
            <a:ext cx="65352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</a:rPr>
              <a:t>Specific instructions we give the computer to get it to do something useful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Multi-purpose tool: ability to run different types of programs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378869"/>
            <a:ext cx="4981575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691" y="3074710"/>
            <a:ext cx="1027671" cy="10050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801" y="3873663"/>
            <a:ext cx="1083780" cy="10837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911" y="4763308"/>
            <a:ext cx="1069722" cy="10697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Action Button: Home 7">
            <a:hlinkClick r:id="rId6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52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1488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/>
              <a:t>Soft</a:t>
            </a:r>
            <a:r>
              <a:rPr lang="en-ZA" sz="3200" b="0" dirty="0">
                <a:latin typeface="+mn-lt"/>
              </a:rPr>
              <a:t>ware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Hardware </a:t>
            </a:r>
            <a:r>
              <a:rPr lang="en-ZA" sz="4000"/>
              <a:t>and software</a:t>
            </a:r>
            <a:endParaRPr lang="en-ZA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3360619"/>
            <a:ext cx="2878919" cy="26642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4710" y="2346066"/>
            <a:ext cx="840777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</a:rPr>
              <a:t>Why a smartphone can </a:t>
            </a:r>
            <a:r>
              <a:rPr lang="en-ZA" sz="2600" dirty="0">
                <a:latin typeface="Calibri" panose="020F0502020204030204" pitchFamily="34" charset="0"/>
                <a:ea typeface="Calibri" panose="020F0502020204030204" pitchFamily="34" charset="0"/>
              </a:rPr>
              <a:t>also</a:t>
            </a: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</a:rPr>
              <a:t> be regarded as a ‘computer’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27984" y="4009503"/>
            <a:ext cx="3528392" cy="144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2600" dirty="0">
                <a:latin typeface="Calibri" panose="020F0502020204030204" pitchFamily="34" charset="0"/>
                <a:ea typeface="Calibri" panose="020F0502020204030204" pitchFamily="34" charset="0"/>
              </a:rPr>
              <a:t>Apps enable it do much more than just make phone calls</a:t>
            </a:r>
          </a:p>
        </p:txBody>
      </p:sp>
      <p:sp>
        <p:nvSpPr>
          <p:cNvPr id="11" name="Action Button: Home 7">
            <a:hlinkClick r:id="rId3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38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0" name="Line 22"/>
          <p:cNvSpPr>
            <a:spLocks noChangeShapeType="1"/>
          </p:cNvSpPr>
          <p:nvPr/>
        </p:nvSpPr>
        <p:spPr bwMode="auto">
          <a:xfrm flipH="1" flipV="1">
            <a:off x="7019924" y="3595053"/>
            <a:ext cx="1115720" cy="148971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 dirty="0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59256" cy="140053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ZA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information processing cycle</a:t>
            </a:r>
            <a:br>
              <a:rPr lang="en-ZA" sz="40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sz="4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42096533"/>
              </p:ext>
            </p:extLst>
          </p:nvPr>
        </p:nvGraphicFramePr>
        <p:xfrm>
          <a:off x="611560" y="1700809"/>
          <a:ext cx="7848872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Action Button: Home 7">
            <a:hlinkClick r:id="rId8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information processing cycle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853248"/>
            <a:ext cx="8551786" cy="720080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/>
              <a:t>Example: adding a contact to your smartphone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48" y="2565806"/>
            <a:ext cx="7166653" cy="42475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Action Button: Home 7">
            <a:hlinkClick r:id="rId3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233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ta inf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86460"/>
            <a:ext cx="7823785" cy="350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90" name="Line 22"/>
          <p:cNvSpPr>
            <a:spLocks noChangeShapeType="1"/>
          </p:cNvSpPr>
          <p:nvPr/>
        </p:nvSpPr>
        <p:spPr bwMode="auto">
          <a:xfrm flipH="1" flipV="1">
            <a:off x="7019925" y="3789363"/>
            <a:ext cx="1008063" cy="1295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 dirty="0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484710" y="1824121"/>
            <a:ext cx="8191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cs typeface="Arial"/>
              </a:rPr>
              <a:t>Computers </a:t>
            </a:r>
            <a:r>
              <a:rPr lang="en-ZA" sz="2800" dirty="0"/>
              <a:t>process data </a:t>
            </a:r>
            <a:r>
              <a:rPr lang="en-ZA" sz="2800"/>
              <a:t>into information</a:t>
            </a:r>
            <a:endParaRPr lang="en-ZA" sz="28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information processing cycle</a:t>
            </a:r>
            <a:endParaRPr lang="en-ZA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Action Button: Home 7">
            <a:hlinkClick r:id="rId4" action="ppaction://hlinksldjump" highlightClick="1"/>
          </p:cNvPr>
          <p:cNvSpPr/>
          <p:nvPr/>
        </p:nvSpPr>
        <p:spPr>
          <a:xfrm>
            <a:off x="8594057" y="6370937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9349</TotalTime>
  <Words>358</Words>
  <Application>Microsoft Office PowerPoint</Application>
  <PresentationFormat>On-screen Show (4:3)</PresentationFormat>
  <Paragraphs>137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Dotum</vt:lpstr>
      <vt:lpstr>Times New Roman</vt:lpstr>
      <vt:lpstr>Wingdings</vt:lpstr>
      <vt:lpstr>Wingdings 3</vt:lpstr>
      <vt:lpstr>Ion</vt:lpstr>
      <vt:lpstr>Module 1.1  Introduction to computers</vt:lpstr>
      <vt:lpstr>Contents</vt:lpstr>
      <vt:lpstr>What is a computer?</vt:lpstr>
      <vt:lpstr>Hardware and software</vt:lpstr>
      <vt:lpstr>Hardware and software</vt:lpstr>
      <vt:lpstr>Hardware and software</vt:lpstr>
      <vt:lpstr>The information processing cycle </vt:lpstr>
      <vt:lpstr>The information processing cycle</vt:lpstr>
      <vt:lpstr>The information processing cycle</vt:lpstr>
      <vt:lpstr>Activity 1</vt:lpstr>
      <vt:lpstr>Introduction to Windows </vt:lpstr>
      <vt:lpstr>Introduction to Windows </vt:lpstr>
      <vt:lpstr>Introduction to Windows </vt:lpstr>
      <vt:lpstr>Activity 2</vt:lpstr>
      <vt:lpstr>Introduction to Windows </vt:lpstr>
      <vt:lpstr>Activity 3</vt:lpstr>
      <vt:lpstr>Activity 4</vt:lpstr>
      <vt:lpstr>Saving our work      </vt:lpstr>
      <vt:lpstr>Activity 5</vt:lpstr>
      <vt:lpstr>Introduction to the keyboard </vt:lpstr>
      <vt:lpstr>Introduction to the keyboard </vt:lpstr>
      <vt:lpstr>Introduction to the keyboard </vt:lpstr>
      <vt:lpstr>Test and improve  </vt:lpstr>
      <vt:lpstr>Written module activity</vt:lpstr>
    </vt:vector>
  </TitlesOfParts>
  <Company>Study Opportunities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1.1  Introduction to computers</dc:title>
  <cp:lastModifiedBy>Sandra Jacobs</cp:lastModifiedBy>
  <cp:revision>2</cp:revision>
  <dcterms:created xsi:type="dcterms:W3CDTF">2011-06-18T08:12:14Z</dcterms:created>
  <dcterms:modified xsi:type="dcterms:W3CDTF">2017-01-21T09:49:35Z</dcterms:modified>
</cp:coreProperties>
</file>