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21" r:id="rId1"/>
  </p:sldMasterIdLst>
  <p:notesMasterIdLst>
    <p:notesMasterId r:id="rId28"/>
  </p:notesMasterIdLst>
  <p:sldIdLst>
    <p:sldId id="257" r:id="rId2"/>
    <p:sldId id="296" r:id="rId3"/>
    <p:sldId id="288" r:id="rId4"/>
    <p:sldId id="339" r:id="rId5"/>
    <p:sldId id="359" r:id="rId6"/>
    <p:sldId id="387" r:id="rId7"/>
    <p:sldId id="358" r:id="rId8"/>
    <p:sldId id="369" r:id="rId9"/>
    <p:sldId id="385" r:id="rId10"/>
    <p:sldId id="370" r:id="rId11"/>
    <p:sldId id="371" r:id="rId12"/>
    <p:sldId id="384" r:id="rId13"/>
    <p:sldId id="386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80" r:id="rId22"/>
    <p:sldId id="381" r:id="rId23"/>
    <p:sldId id="382" r:id="rId24"/>
    <p:sldId id="313" r:id="rId25"/>
    <p:sldId id="314" r:id="rId26"/>
    <p:sldId id="38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00"/>
    <a:srgbClr val="FFFF00"/>
    <a:srgbClr val="000000"/>
    <a:srgbClr val="66FF33"/>
    <a:srgbClr val="663300"/>
    <a:srgbClr val="CC6600"/>
    <a:srgbClr val="00FF00"/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0" autoAdjust="0"/>
    <p:restoredTop sz="93911" autoAdjust="0"/>
  </p:normalViewPr>
  <p:slideViewPr>
    <p:cSldViewPr>
      <p:cViewPr varScale="1">
        <p:scale>
          <a:sx n="104" d="100"/>
          <a:sy n="104" d="100"/>
        </p:scale>
        <p:origin x="17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89EDD-6F5E-447A-9708-B364EE409256}" type="doc">
      <dgm:prSet loTypeId="urn:microsoft.com/office/officeart/2005/8/layout/v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A148E85E-0337-422B-8163-E9E921C9FA3C}">
      <dgm:prSet phldrT="[Text]"/>
      <dgm:spPr/>
      <dgm:t>
        <a:bodyPr/>
        <a:lstStyle/>
        <a:p>
          <a:r>
            <a:rPr lang="en-GB" dirty="0">
              <a:latin typeface="+mn-lt"/>
              <a:ea typeface="+mn-ea"/>
              <a:cs typeface="+mn-cs"/>
            </a:rPr>
            <a:t>Program</a:t>
          </a:r>
          <a:endParaRPr lang="en-ZA" dirty="0"/>
        </a:p>
      </dgm:t>
    </dgm:pt>
    <dgm:pt modelId="{84644E75-7E8E-4A63-A8BD-CFD4F49CD4FF}" type="parTrans" cxnId="{ED0D9100-821C-4CB3-BB44-40ED761703F3}">
      <dgm:prSet/>
      <dgm:spPr/>
      <dgm:t>
        <a:bodyPr/>
        <a:lstStyle/>
        <a:p>
          <a:endParaRPr lang="en-ZA"/>
        </a:p>
      </dgm:t>
    </dgm:pt>
    <dgm:pt modelId="{E96117D9-09F5-4400-96B5-B1AD36024CFD}" type="sibTrans" cxnId="{ED0D9100-821C-4CB3-BB44-40ED761703F3}">
      <dgm:prSet/>
      <dgm:spPr/>
      <dgm:t>
        <a:bodyPr/>
        <a:lstStyle/>
        <a:p>
          <a:endParaRPr lang="en-ZA"/>
        </a:p>
      </dgm:t>
    </dgm:pt>
    <dgm:pt modelId="{76DE881E-3E21-4C82-A6A1-902240E104BA}">
      <dgm:prSet phldrT="[Text]" custT="1"/>
      <dgm:spPr/>
      <dgm:t>
        <a:bodyPr anchor="ctr"/>
        <a:lstStyle/>
        <a:p>
          <a:pPr>
            <a:buNone/>
          </a:pPr>
          <a:r>
            <a:rPr lang="en-GB" sz="2100" kern="1200" dirty="0">
              <a:latin typeface="+mn-lt"/>
              <a:ea typeface="+mn-ea"/>
              <a:cs typeface="+mn-cs"/>
            </a:rPr>
            <a:t>	</a:t>
          </a:r>
          <a:r>
            <a:rPr lang="en-GB" sz="2000" kern="1200" dirty="0">
              <a:latin typeface="+mn-lt"/>
              <a:ea typeface="+mn-ea"/>
              <a:cs typeface="+mn-cs"/>
            </a:rPr>
            <a:t>Set of instructions loaded into memory when 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you run </a:t>
          </a:r>
          <a:r>
            <a:rPr lang="en-GB" sz="2000" kern="1200" dirty="0">
              <a:latin typeface="+mn-lt"/>
              <a:ea typeface="+mn-ea"/>
              <a:cs typeface="+mn-cs"/>
            </a:rPr>
            <a:t>the program</a:t>
          </a:r>
          <a:endParaRPr lang="en-ZA" sz="2000" kern="1200" dirty="0"/>
        </a:p>
      </dgm:t>
    </dgm:pt>
    <dgm:pt modelId="{0E7F341E-172F-4DE1-9ED2-75BE0F3A17AE}" type="parTrans" cxnId="{CD8F3BA6-AEE1-4CA3-935C-53C0C824BAAF}">
      <dgm:prSet/>
      <dgm:spPr/>
      <dgm:t>
        <a:bodyPr/>
        <a:lstStyle/>
        <a:p>
          <a:endParaRPr lang="en-ZA"/>
        </a:p>
      </dgm:t>
    </dgm:pt>
    <dgm:pt modelId="{D8F1D657-27B5-4120-B8C8-F1FBAAC6048F}" type="sibTrans" cxnId="{CD8F3BA6-AEE1-4CA3-935C-53C0C824BAAF}">
      <dgm:prSet/>
      <dgm:spPr/>
      <dgm:t>
        <a:bodyPr/>
        <a:lstStyle/>
        <a:p>
          <a:endParaRPr lang="en-ZA"/>
        </a:p>
      </dgm:t>
    </dgm:pt>
    <dgm:pt modelId="{6A80449D-122B-4688-ABBE-1A445567AC53}">
      <dgm:prSet phldrT="[Text]"/>
      <dgm:spPr/>
      <dgm:t>
        <a:bodyPr/>
        <a:lstStyle/>
        <a:p>
          <a:r>
            <a:rPr lang="en-GB">
              <a:latin typeface="+mn-lt"/>
              <a:ea typeface="+mn-ea"/>
              <a:cs typeface="+mn-cs"/>
            </a:rPr>
            <a:t>Commands </a:t>
          </a:r>
          <a:endParaRPr lang="en-ZA" dirty="0"/>
        </a:p>
      </dgm:t>
    </dgm:pt>
    <dgm:pt modelId="{4EA6C988-DB82-4D6D-8C24-6B630059CD8C}" type="parTrans" cxnId="{3F650073-8031-4D90-8A02-F975A9983345}">
      <dgm:prSet/>
      <dgm:spPr/>
      <dgm:t>
        <a:bodyPr/>
        <a:lstStyle/>
        <a:p>
          <a:endParaRPr lang="en-ZA"/>
        </a:p>
      </dgm:t>
    </dgm:pt>
    <dgm:pt modelId="{BCE93882-4194-437D-8831-61B8915A2296}" type="sibTrans" cxnId="{3F650073-8031-4D90-8A02-F975A9983345}">
      <dgm:prSet/>
      <dgm:spPr/>
      <dgm:t>
        <a:bodyPr/>
        <a:lstStyle/>
        <a:p>
          <a:endParaRPr lang="en-ZA"/>
        </a:p>
      </dgm:t>
    </dgm:pt>
    <dgm:pt modelId="{F56B8D6D-2476-4D60-B379-B2C496173E5D}">
      <dgm:prSet phldrT="[Text]" custT="1"/>
      <dgm:spPr/>
      <dgm:t>
        <a:bodyPr anchor="ctr"/>
        <a:lstStyle/>
        <a:p>
          <a:pPr>
            <a:lnSpc>
              <a:spcPct val="100000"/>
            </a:lnSpc>
            <a:spcBef>
              <a:spcPts val="600"/>
            </a:spcBef>
            <a:buNone/>
          </a:pPr>
          <a:r>
            <a:rPr lang="en-GB" sz="2000" dirty="0">
              <a:latin typeface="+mn-lt"/>
              <a:ea typeface="+mn-ea"/>
              <a:cs typeface="+mn-cs"/>
            </a:rPr>
            <a:t>	Given by user (e.g. you click on the Font Size command)</a:t>
          </a:r>
          <a:endParaRPr lang="en-ZA" sz="2000" dirty="0"/>
        </a:p>
      </dgm:t>
    </dgm:pt>
    <dgm:pt modelId="{9004FCC1-72E8-40F3-99E6-71AAC9092782}" type="parTrans" cxnId="{66498120-492A-4920-8BBB-ED6A35601FBE}">
      <dgm:prSet/>
      <dgm:spPr/>
      <dgm:t>
        <a:bodyPr/>
        <a:lstStyle/>
        <a:p>
          <a:endParaRPr lang="en-ZA"/>
        </a:p>
      </dgm:t>
    </dgm:pt>
    <dgm:pt modelId="{22D1B69E-883C-421B-8797-0312D19DC3C6}" type="sibTrans" cxnId="{66498120-492A-4920-8BBB-ED6A35601FBE}">
      <dgm:prSet/>
      <dgm:spPr/>
      <dgm:t>
        <a:bodyPr/>
        <a:lstStyle/>
        <a:p>
          <a:endParaRPr lang="en-ZA"/>
        </a:p>
      </dgm:t>
    </dgm:pt>
    <dgm:pt modelId="{67CFD805-4888-4653-A0F0-C3BA153D805D}">
      <dgm:prSet phldrT="[Text]"/>
      <dgm:spPr/>
      <dgm:t>
        <a:bodyPr/>
        <a:lstStyle/>
        <a:p>
          <a:r>
            <a:rPr lang="en-GB">
              <a:latin typeface="+mn-lt"/>
              <a:ea typeface="+mn-ea"/>
              <a:cs typeface="+mn-cs"/>
            </a:rPr>
            <a:t>User responses</a:t>
          </a:r>
          <a:endParaRPr lang="en-ZA" dirty="0"/>
        </a:p>
      </dgm:t>
    </dgm:pt>
    <dgm:pt modelId="{923DC6B8-5B5A-42D7-8399-08EF84998555}" type="parTrans" cxnId="{AB15C0AF-3794-4259-AB25-A267BCE40AC3}">
      <dgm:prSet/>
      <dgm:spPr/>
      <dgm:t>
        <a:bodyPr/>
        <a:lstStyle/>
        <a:p>
          <a:endParaRPr lang="en-ZA"/>
        </a:p>
      </dgm:t>
    </dgm:pt>
    <dgm:pt modelId="{25D24E89-A07A-4306-934D-343189D84FBE}" type="sibTrans" cxnId="{AB15C0AF-3794-4259-AB25-A267BCE40AC3}">
      <dgm:prSet/>
      <dgm:spPr/>
      <dgm:t>
        <a:bodyPr/>
        <a:lstStyle/>
        <a:p>
          <a:endParaRPr lang="en-ZA"/>
        </a:p>
      </dgm:t>
    </dgm:pt>
    <dgm:pt modelId="{D9105674-6A34-4A39-AE3E-BD4A7017611C}">
      <dgm:prSet phldrT="[Text]" custT="1"/>
      <dgm:spPr/>
      <dgm:t>
        <a:bodyPr anchor="ctr"/>
        <a:lstStyle/>
        <a:p>
          <a:pPr>
            <a:spcBef>
              <a:spcPts val="1200"/>
            </a:spcBef>
            <a:spcAft>
              <a:spcPts val="0"/>
            </a:spcAft>
            <a:buNone/>
          </a:pPr>
          <a:r>
            <a:rPr lang="en-GB" sz="2000" dirty="0">
              <a:latin typeface="+mn-lt"/>
              <a:ea typeface="+mn-ea"/>
              <a:cs typeface="+mn-cs"/>
            </a:rPr>
            <a:t>	To a question ‘asked’ by a program</a:t>
          </a:r>
          <a:endParaRPr lang="en-ZA" sz="2000" dirty="0"/>
        </a:p>
      </dgm:t>
    </dgm:pt>
    <dgm:pt modelId="{CFB68E92-B3E9-45D5-8320-B2B9C2AA77E4}" type="parTrans" cxnId="{DCF5940B-4092-44D5-B717-207D85A7874F}">
      <dgm:prSet/>
      <dgm:spPr/>
      <dgm:t>
        <a:bodyPr/>
        <a:lstStyle/>
        <a:p>
          <a:endParaRPr lang="en-ZA"/>
        </a:p>
      </dgm:t>
    </dgm:pt>
    <dgm:pt modelId="{4DF50BFB-9550-4D68-90A1-76C06D8445A1}" type="sibTrans" cxnId="{DCF5940B-4092-44D5-B717-207D85A7874F}">
      <dgm:prSet/>
      <dgm:spPr/>
      <dgm:t>
        <a:bodyPr/>
        <a:lstStyle/>
        <a:p>
          <a:endParaRPr lang="en-ZA"/>
        </a:p>
      </dgm:t>
    </dgm:pt>
    <dgm:pt modelId="{EAC72058-8D08-4452-9AED-1EB912CEC0B6}" type="pres">
      <dgm:prSet presAssocID="{A2F89EDD-6F5E-447A-9708-B364EE409256}" presName="Name0" presStyleCnt="0">
        <dgm:presLayoutVars>
          <dgm:dir/>
          <dgm:animLvl val="lvl"/>
          <dgm:resizeHandles/>
        </dgm:presLayoutVars>
      </dgm:prSet>
      <dgm:spPr/>
    </dgm:pt>
    <dgm:pt modelId="{5138AD58-FD59-4DAC-9FF6-A68AA8A7B6DA}" type="pres">
      <dgm:prSet presAssocID="{A148E85E-0337-422B-8163-E9E921C9FA3C}" presName="linNode" presStyleCnt="0"/>
      <dgm:spPr/>
    </dgm:pt>
    <dgm:pt modelId="{A7E31038-687D-48BC-81B4-6974D311F0A1}" type="pres">
      <dgm:prSet presAssocID="{A148E85E-0337-422B-8163-E9E921C9FA3C}" presName="parentShp" presStyleLbl="node1" presStyleIdx="0" presStyleCnt="3">
        <dgm:presLayoutVars>
          <dgm:bulletEnabled val="1"/>
        </dgm:presLayoutVars>
      </dgm:prSet>
      <dgm:spPr/>
    </dgm:pt>
    <dgm:pt modelId="{A99A0877-2B5E-487C-B4B3-14DEC95B69EC}" type="pres">
      <dgm:prSet presAssocID="{A148E85E-0337-422B-8163-E9E921C9FA3C}" presName="childShp" presStyleLbl="bgAccFollowNode1" presStyleIdx="0" presStyleCnt="3">
        <dgm:presLayoutVars>
          <dgm:bulletEnabled val="1"/>
        </dgm:presLayoutVars>
      </dgm:prSet>
      <dgm:spPr/>
    </dgm:pt>
    <dgm:pt modelId="{67253E73-A7E8-43B4-BC27-243975B9D8EA}" type="pres">
      <dgm:prSet presAssocID="{E96117D9-09F5-4400-96B5-B1AD36024CFD}" presName="spacing" presStyleCnt="0"/>
      <dgm:spPr/>
    </dgm:pt>
    <dgm:pt modelId="{542E0A7C-E103-469F-BC17-21C6CB31C441}" type="pres">
      <dgm:prSet presAssocID="{6A80449D-122B-4688-ABBE-1A445567AC53}" presName="linNode" presStyleCnt="0"/>
      <dgm:spPr/>
    </dgm:pt>
    <dgm:pt modelId="{A4FD3052-DC47-4F5A-BA5C-A15C6DBE6D58}" type="pres">
      <dgm:prSet presAssocID="{6A80449D-122B-4688-ABBE-1A445567AC53}" presName="parentShp" presStyleLbl="node1" presStyleIdx="1" presStyleCnt="3">
        <dgm:presLayoutVars>
          <dgm:bulletEnabled val="1"/>
        </dgm:presLayoutVars>
      </dgm:prSet>
      <dgm:spPr/>
    </dgm:pt>
    <dgm:pt modelId="{0F5EA98F-BCEE-4276-9B77-6B500D94DC4F}" type="pres">
      <dgm:prSet presAssocID="{6A80449D-122B-4688-ABBE-1A445567AC53}" presName="childShp" presStyleLbl="bgAccFollowNode1" presStyleIdx="1" presStyleCnt="3">
        <dgm:presLayoutVars>
          <dgm:bulletEnabled val="1"/>
        </dgm:presLayoutVars>
      </dgm:prSet>
      <dgm:spPr/>
    </dgm:pt>
    <dgm:pt modelId="{AB090F63-1E63-4DD1-99D2-C9FB2A3B061E}" type="pres">
      <dgm:prSet presAssocID="{BCE93882-4194-437D-8831-61B8915A2296}" presName="spacing" presStyleCnt="0"/>
      <dgm:spPr/>
    </dgm:pt>
    <dgm:pt modelId="{25390113-C885-4D15-9B31-2B1D5AD20C6D}" type="pres">
      <dgm:prSet presAssocID="{67CFD805-4888-4653-A0F0-C3BA153D805D}" presName="linNode" presStyleCnt="0"/>
      <dgm:spPr/>
    </dgm:pt>
    <dgm:pt modelId="{BD5D0D56-5609-4CC0-8612-7D6FABDA0C4A}" type="pres">
      <dgm:prSet presAssocID="{67CFD805-4888-4653-A0F0-C3BA153D805D}" presName="parentShp" presStyleLbl="node1" presStyleIdx="2" presStyleCnt="3">
        <dgm:presLayoutVars>
          <dgm:bulletEnabled val="1"/>
        </dgm:presLayoutVars>
      </dgm:prSet>
      <dgm:spPr/>
    </dgm:pt>
    <dgm:pt modelId="{2333B303-E151-42BE-909F-2E76C1F759A4}" type="pres">
      <dgm:prSet presAssocID="{67CFD805-4888-4653-A0F0-C3BA153D805D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DFC3548C-D546-44D5-9D2D-79842FF9E0B3}" type="presOf" srcId="{6A80449D-122B-4688-ABBE-1A445567AC53}" destId="{A4FD3052-DC47-4F5A-BA5C-A15C6DBE6D58}" srcOrd="0" destOrd="0" presId="urn:microsoft.com/office/officeart/2005/8/layout/vList6"/>
    <dgm:cxn modelId="{94D6F384-5582-4D79-B576-80C26DDEF4B5}" type="presOf" srcId="{76DE881E-3E21-4C82-A6A1-902240E104BA}" destId="{A99A0877-2B5E-487C-B4B3-14DEC95B69EC}" srcOrd="0" destOrd="0" presId="urn:microsoft.com/office/officeart/2005/8/layout/vList6"/>
    <dgm:cxn modelId="{DCF5940B-4092-44D5-B717-207D85A7874F}" srcId="{67CFD805-4888-4653-A0F0-C3BA153D805D}" destId="{D9105674-6A34-4A39-AE3E-BD4A7017611C}" srcOrd="0" destOrd="0" parTransId="{CFB68E92-B3E9-45D5-8320-B2B9C2AA77E4}" sibTransId="{4DF50BFB-9550-4D68-90A1-76C06D8445A1}"/>
    <dgm:cxn modelId="{AB15C0AF-3794-4259-AB25-A267BCE40AC3}" srcId="{A2F89EDD-6F5E-447A-9708-B364EE409256}" destId="{67CFD805-4888-4653-A0F0-C3BA153D805D}" srcOrd="2" destOrd="0" parTransId="{923DC6B8-5B5A-42D7-8399-08EF84998555}" sibTransId="{25D24E89-A07A-4306-934D-343189D84FBE}"/>
    <dgm:cxn modelId="{CD8F3BA6-AEE1-4CA3-935C-53C0C824BAAF}" srcId="{A148E85E-0337-422B-8163-E9E921C9FA3C}" destId="{76DE881E-3E21-4C82-A6A1-902240E104BA}" srcOrd="0" destOrd="0" parTransId="{0E7F341E-172F-4DE1-9ED2-75BE0F3A17AE}" sibTransId="{D8F1D657-27B5-4120-B8C8-F1FBAAC6048F}"/>
    <dgm:cxn modelId="{3F650073-8031-4D90-8A02-F975A9983345}" srcId="{A2F89EDD-6F5E-447A-9708-B364EE409256}" destId="{6A80449D-122B-4688-ABBE-1A445567AC53}" srcOrd="1" destOrd="0" parTransId="{4EA6C988-DB82-4D6D-8C24-6B630059CD8C}" sibTransId="{BCE93882-4194-437D-8831-61B8915A2296}"/>
    <dgm:cxn modelId="{ED0D9100-821C-4CB3-BB44-40ED761703F3}" srcId="{A2F89EDD-6F5E-447A-9708-B364EE409256}" destId="{A148E85E-0337-422B-8163-E9E921C9FA3C}" srcOrd="0" destOrd="0" parTransId="{84644E75-7E8E-4A63-A8BD-CFD4F49CD4FF}" sibTransId="{E96117D9-09F5-4400-96B5-B1AD36024CFD}"/>
    <dgm:cxn modelId="{66498120-492A-4920-8BBB-ED6A35601FBE}" srcId="{6A80449D-122B-4688-ABBE-1A445567AC53}" destId="{F56B8D6D-2476-4D60-B379-B2C496173E5D}" srcOrd="0" destOrd="0" parTransId="{9004FCC1-72E8-40F3-99E6-71AAC9092782}" sibTransId="{22D1B69E-883C-421B-8797-0312D19DC3C6}"/>
    <dgm:cxn modelId="{A3CBF160-AD8A-4D90-AA99-66F0B355F64F}" type="presOf" srcId="{F56B8D6D-2476-4D60-B379-B2C496173E5D}" destId="{0F5EA98F-BCEE-4276-9B77-6B500D94DC4F}" srcOrd="0" destOrd="0" presId="urn:microsoft.com/office/officeart/2005/8/layout/vList6"/>
    <dgm:cxn modelId="{45A54490-EFEB-4EC8-B263-83042B94901F}" type="presOf" srcId="{D9105674-6A34-4A39-AE3E-BD4A7017611C}" destId="{2333B303-E151-42BE-909F-2E76C1F759A4}" srcOrd="0" destOrd="0" presId="urn:microsoft.com/office/officeart/2005/8/layout/vList6"/>
    <dgm:cxn modelId="{91BA979A-9249-4108-8083-A75E6C0D9C03}" type="presOf" srcId="{A2F89EDD-6F5E-447A-9708-B364EE409256}" destId="{EAC72058-8D08-4452-9AED-1EB912CEC0B6}" srcOrd="0" destOrd="0" presId="urn:microsoft.com/office/officeart/2005/8/layout/vList6"/>
    <dgm:cxn modelId="{A86C886B-4336-46A8-A307-FF880E74FB0B}" type="presOf" srcId="{67CFD805-4888-4653-A0F0-C3BA153D805D}" destId="{BD5D0D56-5609-4CC0-8612-7D6FABDA0C4A}" srcOrd="0" destOrd="0" presId="urn:microsoft.com/office/officeart/2005/8/layout/vList6"/>
    <dgm:cxn modelId="{714C7EA2-5C59-4C43-880B-490256E55991}" type="presOf" srcId="{A148E85E-0337-422B-8163-E9E921C9FA3C}" destId="{A7E31038-687D-48BC-81B4-6974D311F0A1}" srcOrd="0" destOrd="0" presId="urn:microsoft.com/office/officeart/2005/8/layout/vList6"/>
    <dgm:cxn modelId="{1CE5886C-AFD0-47EF-96D3-A6BE98811FDC}" type="presParOf" srcId="{EAC72058-8D08-4452-9AED-1EB912CEC0B6}" destId="{5138AD58-FD59-4DAC-9FF6-A68AA8A7B6DA}" srcOrd="0" destOrd="0" presId="urn:microsoft.com/office/officeart/2005/8/layout/vList6"/>
    <dgm:cxn modelId="{02C5A730-F1F5-4A6A-8C69-37C5DD697321}" type="presParOf" srcId="{5138AD58-FD59-4DAC-9FF6-A68AA8A7B6DA}" destId="{A7E31038-687D-48BC-81B4-6974D311F0A1}" srcOrd="0" destOrd="0" presId="urn:microsoft.com/office/officeart/2005/8/layout/vList6"/>
    <dgm:cxn modelId="{0E30C214-DF7E-4610-86A7-9EB054847F25}" type="presParOf" srcId="{5138AD58-FD59-4DAC-9FF6-A68AA8A7B6DA}" destId="{A99A0877-2B5E-487C-B4B3-14DEC95B69EC}" srcOrd="1" destOrd="0" presId="urn:microsoft.com/office/officeart/2005/8/layout/vList6"/>
    <dgm:cxn modelId="{6BC4ACD8-A518-4CF0-AD7E-F710819F604B}" type="presParOf" srcId="{EAC72058-8D08-4452-9AED-1EB912CEC0B6}" destId="{67253E73-A7E8-43B4-BC27-243975B9D8EA}" srcOrd="1" destOrd="0" presId="urn:microsoft.com/office/officeart/2005/8/layout/vList6"/>
    <dgm:cxn modelId="{BDC7138A-08BC-40FE-8F66-5FBEFE37EB97}" type="presParOf" srcId="{EAC72058-8D08-4452-9AED-1EB912CEC0B6}" destId="{542E0A7C-E103-469F-BC17-21C6CB31C441}" srcOrd="2" destOrd="0" presId="urn:microsoft.com/office/officeart/2005/8/layout/vList6"/>
    <dgm:cxn modelId="{CD4B7EBB-EF05-4A08-BECF-0C2A9A72575E}" type="presParOf" srcId="{542E0A7C-E103-469F-BC17-21C6CB31C441}" destId="{A4FD3052-DC47-4F5A-BA5C-A15C6DBE6D58}" srcOrd="0" destOrd="0" presId="urn:microsoft.com/office/officeart/2005/8/layout/vList6"/>
    <dgm:cxn modelId="{B50CBED5-F668-4906-AE28-2BAF9B0E8CDA}" type="presParOf" srcId="{542E0A7C-E103-469F-BC17-21C6CB31C441}" destId="{0F5EA98F-BCEE-4276-9B77-6B500D94DC4F}" srcOrd="1" destOrd="0" presId="urn:microsoft.com/office/officeart/2005/8/layout/vList6"/>
    <dgm:cxn modelId="{8F02623F-EFC7-4689-867B-66732D2A5E43}" type="presParOf" srcId="{EAC72058-8D08-4452-9AED-1EB912CEC0B6}" destId="{AB090F63-1E63-4DD1-99D2-C9FB2A3B061E}" srcOrd="3" destOrd="0" presId="urn:microsoft.com/office/officeart/2005/8/layout/vList6"/>
    <dgm:cxn modelId="{97F6FBA3-F592-4429-ADA8-50284D9C8843}" type="presParOf" srcId="{EAC72058-8D08-4452-9AED-1EB912CEC0B6}" destId="{25390113-C885-4D15-9B31-2B1D5AD20C6D}" srcOrd="4" destOrd="0" presId="urn:microsoft.com/office/officeart/2005/8/layout/vList6"/>
    <dgm:cxn modelId="{4A3F4A3E-9668-462D-9E80-3A9CA20EBABE}" type="presParOf" srcId="{25390113-C885-4D15-9B31-2B1D5AD20C6D}" destId="{BD5D0D56-5609-4CC0-8612-7D6FABDA0C4A}" srcOrd="0" destOrd="0" presId="urn:microsoft.com/office/officeart/2005/8/layout/vList6"/>
    <dgm:cxn modelId="{A1251850-6952-40D0-9622-EC348173A249}" type="presParOf" srcId="{25390113-C885-4D15-9B31-2B1D5AD20C6D}" destId="{2333B303-E151-42BE-909F-2E76C1F759A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420C11-8554-4FA8-849B-3F3759B58B4B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884BD5-A621-46C5-A5A6-B7ADBB941854}">
      <dgm:prSet phldrT="[Text]" custT="1"/>
      <dgm:spPr/>
      <dgm:t>
        <a:bodyPr/>
        <a:lstStyle/>
        <a:p>
          <a:r>
            <a:rPr lang="en-US" sz="2000" dirty="0"/>
            <a:t>Input</a:t>
          </a:r>
        </a:p>
      </dgm:t>
    </dgm:pt>
    <dgm:pt modelId="{DD26810C-6782-41EE-B93A-60D9E5FCBD4B}" type="parTrans" cxnId="{240A2D89-809C-412E-9975-46ABC46A92C0}">
      <dgm:prSet/>
      <dgm:spPr/>
      <dgm:t>
        <a:bodyPr/>
        <a:lstStyle/>
        <a:p>
          <a:endParaRPr lang="en-US"/>
        </a:p>
      </dgm:t>
    </dgm:pt>
    <dgm:pt modelId="{7613CF97-0DF9-419E-8AB9-2AA19C31E236}" type="sibTrans" cxnId="{240A2D89-809C-412E-9975-46ABC46A92C0}">
      <dgm:prSet/>
      <dgm:spPr/>
      <dgm:t>
        <a:bodyPr/>
        <a:lstStyle/>
        <a:p>
          <a:endParaRPr lang="en-US"/>
        </a:p>
      </dgm:t>
    </dgm:pt>
    <dgm:pt modelId="{A162AAA7-1029-43F0-9E72-C3F74890A69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Keyboard</a:t>
          </a:r>
        </a:p>
      </dgm:t>
    </dgm:pt>
    <dgm:pt modelId="{B943EB39-F9C4-4614-8B9C-48B4380F175E}" type="parTrans" cxnId="{836E6055-BA57-4609-877A-C935250EB191}">
      <dgm:prSet/>
      <dgm:spPr/>
      <dgm:t>
        <a:bodyPr/>
        <a:lstStyle/>
        <a:p>
          <a:endParaRPr lang="en-US"/>
        </a:p>
      </dgm:t>
    </dgm:pt>
    <dgm:pt modelId="{A59BDE5C-3403-43EE-A156-FCBCB8AC04AA}" type="sibTrans" cxnId="{836E6055-BA57-4609-877A-C935250EB191}">
      <dgm:prSet/>
      <dgm:spPr/>
      <dgm:t>
        <a:bodyPr/>
        <a:lstStyle/>
        <a:p>
          <a:endParaRPr lang="en-US"/>
        </a:p>
      </dgm:t>
    </dgm:pt>
    <dgm:pt modelId="{A7467813-7168-401D-8417-3C7A799DF5A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Mouse</a:t>
          </a:r>
        </a:p>
      </dgm:t>
    </dgm:pt>
    <dgm:pt modelId="{08B90FFF-F407-4B2E-AC87-C31B203A7BB0}" type="parTrans" cxnId="{181670D3-CC8F-419F-BA88-DA4759BD3C9B}">
      <dgm:prSet/>
      <dgm:spPr/>
      <dgm:t>
        <a:bodyPr/>
        <a:lstStyle/>
        <a:p>
          <a:endParaRPr lang="en-US"/>
        </a:p>
      </dgm:t>
    </dgm:pt>
    <dgm:pt modelId="{43EABC65-68C3-428F-A30C-20A8FA5A32A0}" type="sibTrans" cxnId="{181670D3-CC8F-419F-BA88-DA4759BD3C9B}">
      <dgm:prSet/>
      <dgm:spPr/>
      <dgm:t>
        <a:bodyPr/>
        <a:lstStyle/>
        <a:p>
          <a:endParaRPr lang="en-US"/>
        </a:p>
      </dgm:t>
    </dgm:pt>
    <dgm:pt modelId="{577B70F0-7894-4AA1-A556-7B44721DC280}">
      <dgm:prSet phldrT="[Text]" custT="1"/>
      <dgm:spPr/>
      <dgm:t>
        <a:bodyPr/>
        <a:lstStyle/>
        <a:p>
          <a:r>
            <a:rPr lang="en-US" sz="2000" dirty="0"/>
            <a:t>Output</a:t>
          </a:r>
          <a:endParaRPr lang="en-US" sz="1600" dirty="0"/>
        </a:p>
      </dgm:t>
    </dgm:pt>
    <dgm:pt modelId="{EE58C6D0-4829-4902-A9CE-E8C7C020EF2C}" type="parTrans" cxnId="{39E9BB39-5007-4F2B-BA45-BBABF81062CD}">
      <dgm:prSet/>
      <dgm:spPr/>
      <dgm:t>
        <a:bodyPr/>
        <a:lstStyle/>
        <a:p>
          <a:endParaRPr lang="en-US"/>
        </a:p>
      </dgm:t>
    </dgm:pt>
    <dgm:pt modelId="{9B5D31AD-19C5-4636-844C-7EDD735C8695}" type="sibTrans" cxnId="{39E9BB39-5007-4F2B-BA45-BBABF81062CD}">
      <dgm:prSet/>
      <dgm:spPr/>
      <dgm:t>
        <a:bodyPr/>
        <a:lstStyle/>
        <a:p>
          <a:endParaRPr lang="en-US"/>
        </a:p>
      </dgm:t>
    </dgm:pt>
    <dgm:pt modelId="{5F5B0636-93BE-4670-9655-DFBB71C0337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Monitor</a:t>
          </a:r>
        </a:p>
      </dgm:t>
    </dgm:pt>
    <dgm:pt modelId="{FC0DFFF0-EF3B-4AEF-8A7C-3AC2ADD1A43F}" type="parTrans" cxnId="{CC758802-6ABE-401A-88F0-D364F5D3BA42}">
      <dgm:prSet/>
      <dgm:spPr/>
      <dgm:t>
        <a:bodyPr/>
        <a:lstStyle/>
        <a:p>
          <a:endParaRPr lang="en-US"/>
        </a:p>
      </dgm:t>
    </dgm:pt>
    <dgm:pt modelId="{181CF539-0C2D-4538-96DA-01B3A35BD01E}" type="sibTrans" cxnId="{CC758802-6ABE-401A-88F0-D364F5D3BA42}">
      <dgm:prSet/>
      <dgm:spPr/>
      <dgm:t>
        <a:bodyPr/>
        <a:lstStyle/>
        <a:p>
          <a:endParaRPr lang="en-US"/>
        </a:p>
      </dgm:t>
    </dgm:pt>
    <dgm:pt modelId="{6397B380-EAA8-419E-8301-D6C86D3F651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Printer</a:t>
          </a:r>
        </a:p>
      </dgm:t>
    </dgm:pt>
    <dgm:pt modelId="{9C8C0E75-5ABC-4DD2-B37C-37CD1CC36E2A}" type="parTrans" cxnId="{FE5BF9F7-76EB-4F01-B2FE-6033C47A3597}">
      <dgm:prSet/>
      <dgm:spPr/>
      <dgm:t>
        <a:bodyPr/>
        <a:lstStyle/>
        <a:p>
          <a:endParaRPr lang="en-US"/>
        </a:p>
      </dgm:t>
    </dgm:pt>
    <dgm:pt modelId="{C60B49C4-7BEB-4AE2-A627-49D812D80248}" type="sibTrans" cxnId="{FE5BF9F7-76EB-4F01-B2FE-6033C47A3597}">
      <dgm:prSet/>
      <dgm:spPr/>
      <dgm:t>
        <a:bodyPr/>
        <a:lstStyle/>
        <a:p>
          <a:endParaRPr lang="en-US"/>
        </a:p>
      </dgm:t>
    </dgm:pt>
    <dgm:pt modelId="{3EC394F9-AFFA-402C-99C7-B52B3AEB8B43}">
      <dgm:prSet phldrT="[Text]" custT="1"/>
      <dgm:spPr/>
      <dgm:t>
        <a:bodyPr/>
        <a:lstStyle/>
        <a:p>
          <a:r>
            <a:rPr lang="en-US" sz="2000" dirty="0"/>
            <a:t>Storage</a:t>
          </a:r>
          <a:endParaRPr lang="en-US" sz="1600" dirty="0"/>
        </a:p>
      </dgm:t>
    </dgm:pt>
    <dgm:pt modelId="{9F4656C7-E2FF-4547-B695-7E6AEC182E80}" type="parTrans" cxnId="{721BA67A-76FA-440E-839E-4BEDF15F3DA9}">
      <dgm:prSet/>
      <dgm:spPr/>
      <dgm:t>
        <a:bodyPr/>
        <a:lstStyle/>
        <a:p>
          <a:endParaRPr lang="en-US"/>
        </a:p>
      </dgm:t>
    </dgm:pt>
    <dgm:pt modelId="{A13ED9D0-1137-45E3-BC35-58148FBD1215}" type="sibTrans" cxnId="{721BA67A-76FA-440E-839E-4BEDF15F3DA9}">
      <dgm:prSet/>
      <dgm:spPr/>
      <dgm:t>
        <a:bodyPr/>
        <a:lstStyle/>
        <a:p>
          <a:endParaRPr lang="en-US"/>
        </a:p>
      </dgm:t>
    </dgm:pt>
    <dgm:pt modelId="{DC0B072A-C8B5-407A-9FEE-3B7DDF5C59C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Hard</a:t>
          </a:r>
          <a:r>
            <a:rPr lang="en-US" dirty="0"/>
            <a:t> </a:t>
          </a:r>
          <a:r>
            <a:rPr lang="en-US" dirty="0">
              <a:solidFill>
                <a:schemeClr val="tx1"/>
              </a:solidFill>
            </a:rPr>
            <a:t>drive</a:t>
          </a:r>
        </a:p>
      </dgm:t>
    </dgm:pt>
    <dgm:pt modelId="{5562843D-71E3-4DDC-8DD7-28D234CD78CC}" type="parTrans" cxnId="{C76AA884-3893-4E36-AF3F-57A8C1E9A3F4}">
      <dgm:prSet/>
      <dgm:spPr/>
      <dgm:t>
        <a:bodyPr/>
        <a:lstStyle/>
        <a:p>
          <a:endParaRPr lang="en-US"/>
        </a:p>
      </dgm:t>
    </dgm:pt>
    <dgm:pt modelId="{432FA5F3-CCF0-4513-8DC2-B7767E98C736}" type="sibTrans" cxnId="{C76AA884-3893-4E36-AF3F-57A8C1E9A3F4}">
      <dgm:prSet/>
      <dgm:spPr/>
      <dgm:t>
        <a:bodyPr/>
        <a:lstStyle/>
        <a:p>
          <a:endParaRPr lang="en-US"/>
        </a:p>
      </dgm:t>
    </dgm:pt>
    <dgm:pt modelId="{E4F699DE-473A-4B4C-B21D-99045327729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Flash</a:t>
          </a:r>
          <a:r>
            <a:rPr lang="en-US" dirty="0"/>
            <a:t> </a:t>
          </a:r>
          <a:r>
            <a:rPr lang="en-US" dirty="0">
              <a:solidFill>
                <a:schemeClr val="tx1"/>
              </a:solidFill>
            </a:rPr>
            <a:t>drive</a:t>
          </a:r>
        </a:p>
      </dgm:t>
    </dgm:pt>
    <dgm:pt modelId="{C5B21594-3813-40AF-AB5D-214D5220FE1F}" type="parTrans" cxnId="{7A7011B1-C6C4-4281-BD58-8D5CE93A4725}">
      <dgm:prSet/>
      <dgm:spPr/>
      <dgm:t>
        <a:bodyPr/>
        <a:lstStyle/>
        <a:p>
          <a:endParaRPr lang="en-US"/>
        </a:p>
      </dgm:t>
    </dgm:pt>
    <dgm:pt modelId="{E675F50C-F897-4FCC-ACFE-74BA83BF61D7}" type="sibTrans" cxnId="{7A7011B1-C6C4-4281-BD58-8D5CE93A4725}">
      <dgm:prSet/>
      <dgm:spPr/>
      <dgm:t>
        <a:bodyPr/>
        <a:lstStyle/>
        <a:p>
          <a:endParaRPr lang="en-US"/>
        </a:p>
      </dgm:t>
    </dgm:pt>
    <dgm:pt modelId="{0BC2DF4E-8438-4091-992E-0D58106FAD6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Connecting</a:t>
          </a:r>
          <a:r>
            <a:rPr lang="en-US" dirty="0"/>
            <a:t> </a:t>
          </a:r>
          <a:r>
            <a:rPr lang="en-US" dirty="0">
              <a:solidFill>
                <a:schemeClr val="tx1"/>
              </a:solidFill>
            </a:rPr>
            <a:t>devices</a:t>
          </a:r>
        </a:p>
      </dgm:t>
    </dgm:pt>
    <dgm:pt modelId="{4E3436BA-7536-4D59-ABDA-D58C4AE03908}" type="parTrans" cxnId="{C2A8CC0B-7E48-4F1B-B296-368B0EA417A0}">
      <dgm:prSet/>
      <dgm:spPr/>
      <dgm:t>
        <a:bodyPr/>
        <a:lstStyle/>
        <a:p>
          <a:endParaRPr lang="en-US"/>
        </a:p>
      </dgm:t>
    </dgm:pt>
    <dgm:pt modelId="{F5569B82-58BE-431A-8CD9-1FEC76B127B6}" type="sibTrans" cxnId="{C2A8CC0B-7E48-4F1B-B296-368B0EA417A0}">
      <dgm:prSet/>
      <dgm:spPr/>
      <dgm:t>
        <a:bodyPr/>
        <a:lstStyle/>
        <a:p>
          <a:endParaRPr lang="en-US"/>
        </a:p>
      </dgm:t>
    </dgm:pt>
    <dgm:pt modelId="{51D6EF55-5C9C-4739-9E1E-814BA8ECAF8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Wireless</a:t>
          </a:r>
          <a:r>
            <a:rPr lang="en-US" dirty="0"/>
            <a:t> </a:t>
          </a:r>
          <a:r>
            <a:rPr lang="en-US" dirty="0">
              <a:solidFill>
                <a:schemeClr val="tx1"/>
              </a:solidFill>
            </a:rPr>
            <a:t>mouse</a:t>
          </a:r>
          <a:r>
            <a:rPr lang="en-US" dirty="0"/>
            <a:t> </a:t>
          </a:r>
          <a:r>
            <a:rPr lang="en-US" dirty="0">
              <a:solidFill>
                <a:schemeClr val="tx1"/>
              </a:solidFill>
            </a:rPr>
            <a:t>and</a:t>
          </a:r>
          <a:r>
            <a:rPr lang="en-US" dirty="0"/>
            <a:t> </a:t>
          </a:r>
          <a:r>
            <a:rPr lang="en-US" dirty="0">
              <a:solidFill>
                <a:schemeClr val="tx1"/>
              </a:solidFill>
            </a:rPr>
            <a:t>keyboard</a:t>
          </a:r>
        </a:p>
      </dgm:t>
    </dgm:pt>
    <dgm:pt modelId="{6A83B12F-E332-4EEE-9BF3-6D15B2731EEE}" type="parTrans" cxnId="{9E813374-6956-445B-AFE2-109BE52AC7C6}">
      <dgm:prSet/>
      <dgm:spPr/>
      <dgm:t>
        <a:bodyPr/>
        <a:lstStyle/>
        <a:p>
          <a:endParaRPr lang="en-US"/>
        </a:p>
      </dgm:t>
    </dgm:pt>
    <dgm:pt modelId="{5355D75D-F428-461C-99F7-1BAEC67989D3}" type="sibTrans" cxnId="{9E813374-6956-445B-AFE2-109BE52AC7C6}">
      <dgm:prSet/>
      <dgm:spPr/>
      <dgm:t>
        <a:bodyPr/>
        <a:lstStyle/>
        <a:p>
          <a:endParaRPr lang="en-US"/>
        </a:p>
      </dgm:t>
    </dgm:pt>
    <dgm:pt modelId="{FA46AE60-4D6B-4354-B46F-15F506AFD5A0}">
      <dgm:prSet custT="1"/>
      <dgm:spPr/>
      <dgm:t>
        <a:bodyPr/>
        <a:lstStyle/>
        <a:p>
          <a:r>
            <a:rPr lang="en-US" sz="2000"/>
            <a:t>Health and environmental  issues</a:t>
          </a:r>
          <a:endParaRPr lang="en-US" sz="2000" dirty="0"/>
        </a:p>
      </dgm:t>
    </dgm:pt>
    <dgm:pt modelId="{80376E94-8AD6-4825-BABA-37605B8FDBEA}" type="parTrans" cxnId="{3AABBA27-94B9-467B-B5BF-C7DB82E912DC}">
      <dgm:prSet/>
      <dgm:spPr/>
      <dgm:t>
        <a:bodyPr/>
        <a:lstStyle/>
        <a:p>
          <a:endParaRPr lang="en-US"/>
        </a:p>
      </dgm:t>
    </dgm:pt>
    <dgm:pt modelId="{74D013F3-A8B1-4375-BD12-24C0C79DB5E1}" type="sibTrans" cxnId="{3AABBA27-94B9-467B-B5BF-C7DB82E912DC}">
      <dgm:prSet/>
      <dgm:spPr/>
      <dgm:t>
        <a:bodyPr/>
        <a:lstStyle/>
        <a:p>
          <a:endParaRPr lang="en-US"/>
        </a:p>
      </dgm:t>
    </dgm:pt>
    <dgm:pt modelId="{299BDF0E-9E2A-4BED-AAB7-306BC6E6FE8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Health</a:t>
          </a:r>
          <a:r>
            <a:rPr lang="en-US" dirty="0"/>
            <a:t> </a:t>
          </a:r>
          <a:r>
            <a:rPr lang="en-US" dirty="0">
              <a:solidFill>
                <a:schemeClr val="tx1"/>
              </a:solidFill>
            </a:rPr>
            <a:t>concerns</a:t>
          </a:r>
        </a:p>
      </dgm:t>
    </dgm:pt>
    <dgm:pt modelId="{85214688-52E8-48DD-9DF0-5C8DC679F878}" type="parTrans" cxnId="{9F7351EF-8E19-4180-B0BE-A2041E75F0A6}">
      <dgm:prSet/>
      <dgm:spPr/>
      <dgm:t>
        <a:bodyPr/>
        <a:lstStyle/>
        <a:p>
          <a:endParaRPr lang="en-US"/>
        </a:p>
      </dgm:t>
    </dgm:pt>
    <dgm:pt modelId="{3DE44FC3-9564-44CA-8561-72CEEB63122B}" type="sibTrans" cxnId="{9F7351EF-8E19-4180-B0BE-A2041E75F0A6}">
      <dgm:prSet/>
      <dgm:spPr/>
      <dgm:t>
        <a:bodyPr/>
        <a:lstStyle/>
        <a:p>
          <a:endParaRPr lang="en-US"/>
        </a:p>
      </dgm:t>
    </dgm:pt>
    <dgm:pt modelId="{687EE27F-A43A-4F68-BA9A-A123C8251BB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Green</a:t>
          </a:r>
          <a:r>
            <a:rPr lang="en-US" dirty="0"/>
            <a:t> </a:t>
          </a:r>
          <a:r>
            <a:rPr lang="en-US" dirty="0">
              <a:solidFill>
                <a:schemeClr val="tx1"/>
              </a:solidFill>
            </a:rPr>
            <a:t>computing</a:t>
          </a:r>
        </a:p>
      </dgm:t>
    </dgm:pt>
    <dgm:pt modelId="{1F39F3E0-0196-4F34-9B0E-10E7BB0504C1}" type="parTrans" cxnId="{8E523349-8388-45C2-AFA8-E0377E779253}">
      <dgm:prSet/>
      <dgm:spPr/>
      <dgm:t>
        <a:bodyPr/>
        <a:lstStyle/>
        <a:p>
          <a:endParaRPr lang="en-US"/>
        </a:p>
      </dgm:t>
    </dgm:pt>
    <dgm:pt modelId="{D4DF4D25-7337-493D-908D-513989B69FAA}" type="sibTrans" cxnId="{8E523349-8388-45C2-AFA8-E0377E779253}">
      <dgm:prSet/>
      <dgm:spPr/>
      <dgm:t>
        <a:bodyPr/>
        <a:lstStyle/>
        <a:p>
          <a:endParaRPr lang="en-US"/>
        </a:p>
      </dgm:t>
    </dgm:pt>
    <dgm:pt modelId="{27BAE63E-3E9C-4F2D-BF48-6340CCD749DE}" type="pres">
      <dgm:prSet presAssocID="{C5420C11-8554-4FA8-849B-3F3759B58B4B}" presName="theList" presStyleCnt="0">
        <dgm:presLayoutVars>
          <dgm:dir/>
          <dgm:animLvl val="lvl"/>
          <dgm:resizeHandles val="exact"/>
        </dgm:presLayoutVars>
      </dgm:prSet>
      <dgm:spPr/>
    </dgm:pt>
    <dgm:pt modelId="{28738361-6DEE-4341-80D8-A1A0CA663D48}" type="pres">
      <dgm:prSet presAssocID="{1A884BD5-A621-46C5-A5A6-B7ADBB941854}" presName="compNode" presStyleCnt="0"/>
      <dgm:spPr/>
    </dgm:pt>
    <dgm:pt modelId="{B7A41953-A3FF-43D7-A49E-50F3BF10E02E}" type="pres">
      <dgm:prSet presAssocID="{1A884BD5-A621-46C5-A5A6-B7ADBB941854}" presName="aNode" presStyleLbl="bgShp" presStyleIdx="0" presStyleCnt="4"/>
      <dgm:spPr/>
    </dgm:pt>
    <dgm:pt modelId="{E21A731B-7DFB-4444-9FE7-8072D1436FBB}" type="pres">
      <dgm:prSet presAssocID="{1A884BD5-A621-46C5-A5A6-B7ADBB941854}" presName="textNode" presStyleLbl="bgShp" presStyleIdx="0" presStyleCnt="4"/>
      <dgm:spPr/>
    </dgm:pt>
    <dgm:pt modelId="{90752905-7110-4798-8BF4-35B9E2E130B0}" type="pres">
      <dgm:prSet presAssocID="{1A884BD5-A621-46C5-A5A6-B7ADBB941854}" presName="compChildNode" presStyleCnt="0"/>
      <dgm:spPr/>
    </dgm:pt>
    <dgm:pt modelId="{88617C5D-994D-46A8-8101-B765B0448C67}" type="pres">
      <dgm:prSet presAssocID="{1A884BD5-A621-46C5-A5A6-B7ADBB941854}" presName="theInnerList" presStyleCnt="0"/>
      <dgm:spPr/>
    </dgm:pt>
    <dgm:pt modelId="{CA9C0CF7-043D-4FCE-B40B-9C289FABD5EE}" type="pres">
      <dgm:prSet presAssocID="{A162AAA7-1029-43F0-9E72-C3F74890A692}" presName="childNode" presStyleLbl="node1" presStyleIdx="0" presStyleCnt="10">
        <dgm:presLayoutVars>
          <dgm:bulletEnabled val="1"/>
        </dgm:presLayoutVars>
      </dgm:prSet>
      <dgm:spPr/>
    </dgm:pt>
    <dgm:pt modelId="{DBBBCB69-13E3-4693-BAAA-DB91376008EE}" type="pres">
      <dgm:prSet presAssocID="{A162AAA7-1029-43F0-9E72-C3F74890A692}" presName="aSpace2" presStyleCnt="0"/>
      <dgm:spPr/>
    </dgm:pt>
    <dgm:pt modelId="{61FB14AF-452D-4050-842E-46A68E3A3B83}" type="pres">
      <dgm:prSet presAssocID="{A7467813-7168-401D-8417-3C7A799DF5AC}" presName="childNode" presStyleLbl="node1" presStyleIdx="1" presStyleCnt="10">
        <dgm:presLayoutVars>
          <dgm:bulletEnabled val="1"/>
        </dgm:presLayoutVars>
      </dgm:prSet>
      <dgm:spPr/>
    </dgm:pt>
    <dgm:pt modelId="{69FFC7E0-DCE0-4BBB-A35E-3FB6AF3F10CD}" type="pres">
      <dgm:prSet presAssocID="{A7467813-7168-401D-8417-3C7A799DF5AC}" presName="aSpace2" presStyleCnt="0"/>
      <dgm:spPr/>
    </dgm:pt>
    <dgm:pt modelId="{39E4310D-FC57-46A2-88EE-9D0C278987DA}" type="pres">
      <dgm:prSet presAssocID="{0BC2DF4E-8438-4091-992E-0D58106FAD66}" presName="childNode" presStyleLbl="node1" presStyleIdx="2" presStyleCnt="10">
        <dgm:presLayoutVars>
          <dgm:bulletEnabled val="1"/>
        </dgm:presLayoutVars>
      </dgm:prSet>
      <dgm:spPr/>
    </dgm:pt>
    <dgm:pt modelId="{709D00E9-AD96-4F1E-A42A-1F820163BCC6}" type="pres">
      <dgm:prSet presAssocID="{0BC2DF4E-8438-4091-992E-0D58106FAD66}" presName="aSpace2" presStyleCnt="0"/>
      <dgm:spPr/>
    </dgm:pt>
    <dgm:pt modelId="{346AD759-0C24-4EA6-823C-77B27751A42A}" type="pres">
      <dgm:prSet presAssocID="{51D6EF55-5C9C-4739-9E1E-814BA8ECAF8A}" presName="childNode" presStyleLbl="node1" presStyleIdx="3" presStyleCnt="10">
        <dgm:presLayoutVars>
          <dgm:bulletEnabled val="1"/>
        </dgm:presLayoutVars>
      </dgm:prSet>
      <dgm:spPr/>
    </dgm:pt>
    <dgm:pt modelId="{C6F7EFB7-E588-4E3D-AC88-5473BA545AE1}" type="pres">
      <dgm:prSet presAssocID="{1A884BD5-A621-46C5-A5A6-B7ADBB941854}" presName="aSpace" presStyleCnt="0"/>
      <dgm:spPr/>
    </dgm:pt>
    <dgm:pt modelId="{1333288C-FB1C-4ACD-8E5A-C5A90B8606FC}" type="pres">
      <dgm:prSet presAssocID="{577B70F0-7894-4AA1-A556-7B44721DC280}" presName="compNode" presStyleCnt="0"/>
      <dgm:spPr/>
    </dgm:pt>
    <dgm:pt modelId="{4A223667-1DC7-46C1-B807-849B04C6FCFC}" type="pres">
      <dgm:prSet presAssocID="{577B70F0-7894-4AA1-A556-7B44721DC280}" presName="aNode" presStyleLbl="bgShp" presStyleIdx="1" presStyleCnt="4"/>
      <dgm:spPr/>
    </dgm:pt>
    <dgm:pt modelId="{29519625-EA26-4D51-A580-986A4A18E76B}" type="pres">
      <dgm:prSet presAssocID="{577B70F0-7894-4AA1-A556-7B44721DC280}" presName="textNode" presStyleLbl="bgShp" presStyleIdx="1" presStyleCnt="4"/>
      <dgm:spPr/>
    </dgm:pt>
    <dgm:pt modelId="{7D2B185A-139B-40FC-95C3-BC99EA18E149}" type="pres">
      <dgm:prSet presAssocID="{577B70F0-7894-4AA1-A556-7B44721DC280}" presName="compChildNode" presStyleCnt="0"/>
      <dgm:spPr/>
    </dgm:pt>
    <dgm:pt modelId="{37972E4A-F048-455B-BE90-E2DC65947761}" type="pres">
      <dgm:prSet presAssocID="{577B70F0-7894-4AA1-A556-7B44721DC280}" presName="theInnerList" presStyleCnt="0"/>
      <dgm:spPr/>
    </dgm:pt>
    <dgm:pt modelId="{23FE346E-F1D8-4A1D-A923-CB05F7D91644}" type="pres">
      <dgm:prSet presAssocID="{5F5B0636-93BE-4670-9655-DFBB71C0337F}" presName="childNode" presStyleLbl="node1" presStyleIdx="4" presStyleCnt="10">
        <dgm:presLayoutVars>
          <dgm:bulletEnabled val="1"/>
        </dgm:presLayoutVars>
      </dgm:prSet>
      <dgm:spPr/>
    </dgm:pt>
    <dgm:pt modelId="{20E30205-8397-40CD-BC4B-45C751B5F9BA}" type="pres">
      <dgm:prSet presAssocID="{5F5B0636-93BE-4670-9655-DFBB71C0337F}" presName="aSpace2" presStyleCnt="0"/>
      <dgm:spPr/>
    </dgm:pt>
    <dgm:pt modelId="{A3E592E7-0C50-41B5-8002-486AEB71F296}" type="pres">
      <dgm:prSet presAssocID="{6397B380-EAA8-419E-8301-D6C86D3F6519}" presName="childNode" presStyleLbl="node1" presStyleIdx="5" presStyleCnt="10">
        <dgm:presLayoutVars>
          <dgm:bulletEnabled val="1"/>
        </dgm:presLayoutVars>
      </dgm:prSet>
      <dgm:spPr/>
    </dgm:pt>
    <dgm:pt modelId="{1CF2A0AE-E74F-48B5-8EF5-16A40B6FAC71}" type="pres">
      <dgm:prSet presAssocID="{577B70F0-7894-4AA1-A556-7B44721DC280}" presName="aSpace" presStyleCnt="0"/>
      <dgm:spPr/>
    </dgm:pt>
    <dgm:pt modelId="{71991011-19E2-484C-B456-048FCD69F9E9}" type="pres">
      <dgm:prSet presAssocID="{3EC394F9-AFFA-402C-99C7-B52B3AEB8B43}" presName="compNode" presStyleCnt="0"/>
      <dgm:spPr/>
    </dgm:pt>
    <dgm:pt modelId="{63E9D9E4-CCC2-4122-8CEA-5D130337DE2E}" type="pres">
      <dgm:prSet presAssocID="{3EC394F9-AFFA-402C-99C7-B52B3AEB8B43}" presName="aNode" presStyleLbl="bgShp" presStyleIdx="2" presStyleCnt="4"/>
      <dgm:spPr/>
    </dgm:pt>
    <dgm:pt modelId="{3B9DB2BB-CD45-4939-9F19-E44C09F9A3E8}" type="pres">
      <dgm:prSet presAssocID="{3EC394F9-AFFA-402C-99C7-B52B3AEB8B43}" presName="textNode" presStyleLbl="bgShp" presStyleIdx="2" presStyleCnt="4"/>
      <dgm:spPr/>
    </dgm:pt>
    <dgm:pt modelId="{5A67CA22-0521-4F9E-97EB-B3D92467807D}" type="pres">
      <dgm:prSet presAssocID="{3EC394F9-AFFA-402C-99C7-B52B3AEB8B43}" presName="compChildNode" presStyleCnt="0"/>
      <dgm:spPr/>
    </dgm:pt>
    <dgm:pt modelId="{B817B315-270E-4AE8-BDB8-F1F825B11C1C}" type="pres">
      <dgm:prSet presAssocID="{3EC394F9-AFFA-402C-99C7-B52B3AEB8B43}" presName="theInnerList" presStyleCnt="0"/>
      <dgm:spPr/>
    </dgm:pt>
    <dgm:pt modelId="{387092A7-3622-4106-98A8-70C74417EFA2}" type="pres">
      <dgm:prSet presAssocID="{DC0B072A-C8B5-407A-9FEE-3B7DDF5C59CD}" presName="childNode" presStyleLbl="node1" presStyleIdx="6" presStyleCnt="10">
        <dgm:presLayoutVars>
          <dgm:bulletEnabled val="1"/>
        </dgm:presLayoutVars>
      </dgm:prSet>
      <dgm:spPr/>
    </dgm:pt>
    <dgm:pt modelId="{51F0D50D-6E54-4FFC-8FF8-4BBF0DB4C535}" type="pres">
      <dgm:prSet presAssocID="{DC0B072A-C8B5-407A-9FEE-3B7DDF5C59CD}" presName="aSpace2" presStyleCnt="0"/>
      <dgm:spPr/>
    </dgm:pt>
    <dgm:pt modelId="{EB2099FC-B6CD-4DA8-89CB-358451495CDB}" type="pres">
      <dgm:prSet presAssocID="{E4F699DE-473A-4B4C-B21D-99045327729A}" presName="childNode" presStyleLbl="node1" presStyleIdx="7" presStyleCnt="10">
        <dgm:presLayoutVars>
          <dgm:bulletEnabled val="1"/>
        </dgm:presLayoutVars>
      </dgm:prSet>
      <dgm:spPr/>
    </dgm:pt>
    <dgm:pt modelId="{0753432B-02F2-4C4A-B15E-1575D0EE7041}" type="pres">
      <dgm:prSet presAssocID="{3EC394F9-AFFA-402C-99C7-B52B3AEB8B43}" presName="aSpace" presStyleCnt="0"/>
      <dgm:spPr/>
    </dgm:pt>
    <dgm:pt modelId="{D250497D-259F-4912-B8AA-A46DAC30568D}" type="pres">
      <dgm:prSet presAssocID="{FA46AE60-4D6B-4354-B46F-15F506AFD5A0}" presName="compNode" presStyleCnt="0"/>
      <dgm:spPr/>
    </dgm:pt>
    <dgm:pt modelId="{24DE5980-E2F0-4B74-B95C-955880C49BEB}" type="pres">
      <dgm:prSet presAssocID="{FA46AE60-4D6B-4354-B46F-15F506AFD5A0}" presName="aNode" presStyleLbl="bgShp" presStyleIdx="3" presStyleCnt="4"/>
      <dgm:spPr/>
    </dgm:pt>
    <dgm:pt modelId="{A9FF4C5D-2697-4FF8-BCD3-67B85F354ECA}" type="pres">
      <dgm:prSet presAssocID="{FA46AE60-4D6B-4354-B46F-15F506AFD5A0}" presName="textNode" presStyleLbl="bgShp" presStyleIdx="3" presStyleCnt="4"/>
      <dgm:spPr/>
    </dgm:pt>
    <dgm:pt modelId="{F0B37B01-B0C2-42AE-AB2C-028547831E2D}" type="pres">
      <dgm:prSet presAssocID="{FA46AE60-4D6B-4354-B46F-15F506AFD5A0}" presName="compChildNode" presStyleCnt="0"/>
      <dgm:spPr/>
    </dgm:pt>
    <dgm:pt modelId="{658ED306-957B-4EEC-8302-3E8DE7B4763D}" type="pres">
      <dgm:prSet presAssocID="{FA46AE60-4D6B-4354-B46F-15F506AFD5A0}" presName="theInnerList" presStyleCnt="0"/>
      <dgm:spPr/>
    </dgm:pt>
    <dgm:pt modelId="{234A09E5-E51F-4AEF-A19B-42FF593208D4}" type="pres">
      <dgm:prSet presAssocID="{299BDF0E-9E2A-4BED-AAB7-306BC6E6FE88}" presName="childNode" presStyleLbl="node1" presStyleIdx="8" presStyleCnt="10">
        <dgm:presLayoutVars>
          <dgm:bulletEnabled val="1"/>
        </dgm:presLayoutVars>
      </dgm:prSet>
      <dgm:spPr/>
    </dgm:pt>
    <dgm:pt modelId="{761DAB3D-C8ED-4FF6-B330-A3755754042C}" type="pres">
      <dgm:prSet presAssocID="{299BDF0E-9E2A-4BED-AAB7-306BC6E6FE88}" presName="aSpace2" presStyleCnt="0"/>
      <dgm:spPr/>
    </dgm:pt>
    <dgm:pt modelId="{A3642D98-5D1F-47C8-BFD3-FAF72E009C38}" type="pres">
      <dgm:prSet presAssocID="{687EE27F-A43A-4F68-BA9A-A123C8251BBC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5FE0AF9D-76AF-4410-B243-E9EDD07FAB7B}" type="presOf" srcId="{DC0B072A-C8B5-407A-9FEE-3B7DDF5C59CD}" destId="{387092A7-3622-4106-98A8-70C74417EFA2}" srcOrd="0" destOrd="0" presId="urn:microsoft.com/office/officeart/2005/8/layout/lProcess2"/>
    <dgm:cxn modelId="{470F8A9B-A6BD-4C11-9960-31D63E0839C0}" type="presOf" srcId="{577B70F0-7894-4AA1-A556-7B44721DC280}" destId="{29519625-EA26-4D51-A580-986A4A18E76B}" srcOrd="1" destOrd="0" presId="urn:microsoft.com/office/officeart/2005/8/layout/lProcess2"/>
    <dgm:cxn modelId="{CDF76DB3-462D-468D-821C-4B0D65E4B2E7}" type="presOf" srcId="{3EC394F9-AFFA-402C-99C7-B52B3AEB8B43}" destId="{63E9D9E4-CCC2-4122-8CEA-5D130337DE2E}" srcOrd="0" destOrd="0" presId="urn:microsoft.com/office/officeart/2005/8/layout/lProcess2"/>
    <dgm:cxn modelId="{FCBF7925-9E7B-4C6A-B709-5E42EA41BC40}" type="presOf" srcId="{FA46AE60-4D6B-4354-B46F-15F506AFD5A0}" destId="{A9FF4C5D-2697-4FF8-BCD3-67B85F354ECA}" srcOrd="1" destOrd="0" presId="urn:microsoft.com/office/officeart/2005/8/layout/lProcess2"/>
    <dgm:cxn modelId="{3AABBA27-94B9-467B-B5BF-C7DB82E912DC}" srcId="{C5420C11-8554-4FA8-849B-3F3759B58B4B}" destId="{FA46AE60-4D6B-4354-B46F-15F506AFD5A0}" srcOrd="3" destOrd="0" parTransId="{80376E94-8AD6-4825-BABA-37605B8FDBEA}" sibTransId="{74D013F3-A8B1-4375-BD12-24C0C79DB5E1}"/>
    <dgm:cxn modelId="{22355EEF-99A7-401C-B0DE-B22FE89FA8FA}" type="presOf" srcId="{A7467813-7168-401D-8417-3C7A799DF5AC}" destId="{61FB14AF-452D-4050-842E-46A68E3A3B83}" srcOrd="0" destOrd="0" presId="urn:microsoft.com/office/officeart/2005/8/layout/lProcess2"/>
    <dgm:cxn modelId="{D74907F3-73F0-4364-AD81-F9636545D561}" type="presOf" srcId="{E4F699DE-473A-4B4C-B21D-99045327729A}" destId="{EB2099FC-B6CD-4DA8-89CB-358451495CDB}" srcOrd="0" destOrd="0" presId="urn:microsoft.com/office/officeart/2005/8/layout/lProcess2"/>
    <dgm:cxn modelId="{BF63B996-3F66-4E01-8B4A-A9F9CE7E1AFE}" type="presOf" srcId="{577B70F0-7894-4AA1-A556-7B44721DC280}" destId="{4A223667-1DC7-46C1-B807-849B04C6FCFC}" srcOrd="0" destOrd="0" presId="urn:microsoft.com/office/officeart/2005/8/layout/lProcess2"/>
    <dgm:cxn modelId="{721BA67A-76FA-440E-839E-4BEDF15F3DA9}" srcId="{C5420C11-8554-4FA8-849B-3F3759B58B4B}" destId="{3EC394F9-AFFA-402C-99C7-B52B3AEB8B43}" srcOrd="2" destOrd="0" parTransId="{9F4656C7-E2FF-4547-B695-7E6AEC182E80}" sibTransId="{A13ED9D0-1137-45E3-BC35-58148FBD1215}"/>
    <dgm:cxn modelId="{675C005C-6185-4F69-9AA2-053EEC583B05}" type="presOf" srcId="{299BDF0E-9E2A-4BED-AAB7-306BC6E6FE88}" destId="{234A09E5-E51F-4AEF-A19B-42FF593208D4}" srcOrd="0" destOrd="0" presId="urn:microsoft.com/office/officeart/2005/8/layout/lProcess2"/>
    <dgm:cxn modelId="{9E813374-6956-445B-AFE2-109BE52AC7C6}" srcId="{1A884BD5-A621-46C5-A5A6-B7ADBB941854}" destId="{51D6EF55-5C9C-4739-9E1E-814BA8ECAF8A}" srcOrd="3" destOrd="0" parTransId="{6A83B12F-E332-4EEE-9BF3-6D15B2731EEE}" sibTransId="{5355D75D-F428-461C-99F7-1BAEC67989D3}"/>
    <dgm:cxn modelId="{836E6055-BA57-4609-877A-C935250EB191}" srcId="{1A884BD5-A621-46C5-A5A6-B7ADBB941854}" destId="{A162AAA7-1029-43F0-9E72-C3F74890A692}" srcOrd="0" destOrd="0" parTransId="{B943EB39-F9C4-4614-8B9C-48B4380F175E}" sibTransId="{A59BDE5C-3403-43EE-A156-FCBCB8AC04AA}"/>
    <dgm:cxn modelId="{9A0DBDEC-0271-4B76-9CAF-C56EE7137DC4}" type="presOf" srcId="{A162AAA7-1029-43F0-9E72-C3F74890A692}" destId="{CA9C0CF7-043D-4FCE-B40B-9C289FABD5EE}" srcOrd="0" destOrd="0" presId="urn:microsoft.com/office/officeart/2005/8/layout/lProcess2"/>
    <dgm:cxn modelId="{C2A8CC0B-7E48-4F1B-B296-368B0EA417A0}" srcId="{1A884BD5-A621-46C5-A5A6-B7ADBB941854}" destId="{0BC2DF4E-8438-4091-992E-0D58106FAD66}" srcOrd="2" destOrd="0" parTransId="{4E3436BA-7536-4D59-ABDA-D58C4AE03908}" sibTransId="{F5569B82-58BE-431A-8CD9-1FEC76B127B6}"/>
    <dgm:cxn modelId="{FE5BF9F7-76EB-4F01-B2FE-6033C47A3597}" srcId="{577B70F0-7894-4AA1-A556-7B44721DC280}" destId="{6397B380-EAA8-419E-8301-D6C86D3F6519}" srcOrd="1" destOrd="0" parTransId="{9C8C0E75-5ABC-4DD2-B37C-37CD1CC36E2A}" sibTransId="{C60B49C4-7BEB-4AE2-A627-49D812D80248}"/>
    <dgm:cxn modelId="{181670D3-CC8F-419F-BA88-DA4759BD3C9B}" srcId="{1A884BD5-A621-46C5-A5A6-B7ADBB941854}" destId="{A7467813-7168-401D-8417-3C7A799DF5AC}" srcOrd="1" destOrd="0" parTransId="{08B90FFF-F407-4B2E-AC87-C31B203A7BB0}" sibTransId="{43EABC65-68C3-428F-A30C-20A8FA5A32A0}"/>
    <dgm:cxn modelId="{CC758802-6ABE-401A-88F0-D364F5D3BA42}" srcId="{577B70F0-7894-4AA1-A556-7B44721DC280}" destId="{5F5B0636-93BE-4670-9655-DFBB71C0337F}" srcOrd="0" destOrd="0" parTransId="{FC0DFFF0-EF3B-4AEF-8A7C-3AC2ADD1A43F}" sibTransId="{181CF539-0C2D-4538-96DA-01B3A35BD01E}"/>
    <dgm:cxn modelId="{5AD7A077-3CF5-4D9F-8B36-CC16008F340B}" type="presOf" srcId="{FA46AE60-4D6B-4354-B46F-15F506AFD5A0}" destId="{24DE5980-E2F0-4B74-B95C-955880C49BEB}" srcOrd="0" destOrd="0" presId="urn:microsoft.com/office/officeart/2005/8/layout/lProcess2"/>
    <dgm:cxn modelId="{7F74DBF7-D0E8-415B-82D2-39194979FB76}" type="presOf" srcId="{C5420C11-8554-4FA8-849B-3F3759B58B4B}" destId="{27BAE63E-3E9C-4F2D-BF48-6340CCD749DE}" srcOrd="0" destOrd="0" presId="urn:microsoft.com/office/officeart/2005/8/layout/lProcess2"/>
    <dgm:cxn modelId="{39E9BB39-5007-4F2B-BA45-BBABF81062CD}" srcId="{C5420C11-8554-4FA8-849B-3F3759B58B4B}" destId="{577B70F0-7894-4AA1-A556-7B44721DC280}" srcOrd="1" destOrd="0" parTransId="{EE58C6D0-4829-4902-A9CE-E8C7C020EF2C}" sibTransId="{9B5D31AD-19C5-4636-844C-7EDD735C8695}"/>
    <dgm:cxn modelId="{0D281EC1-8674-4E77-8FE3-AA9F5F6E1F3E}" type="presOf" srcId="{5F5B0636-93BE-4670-9655-DFBB71C0337F}" destId="{23FE346E-F1D8-4A1D-A923-CB05F7D91644}" srcOrd="0" destOrd="0" presId="urn:microsoft.com/office/officeart/2005/8/layout/lProcess2"/>
    <dgm:cxn modelId="{8E523349-8388-45C2-AFA8-E0377E779253}" srcId="{FA46AE60-4D6B-4354-B46F-15F506AFD5A0}" destId="{687EE27F-A43A-4F68-BA9A-A123C8251BBC}" srcOrd="1" destOrd="0" parTransId="{1F39F3E0-0196-4F34-9B0E-10E7BB0504C1}" sibTransId="{D4DF4D25-7337-493D-908D-513989B69FAA}"/>
    <dgm:cxn modelId="{7A7011B1-C6C4-4281-BD58-8D5CE93A4725}" srcId="{3EC394F9-AFFA-402C-99C7-B52B3AEB8B43}" destId="{E4F699DE-473A-4B4C-B21D-99045327729A}" srcOrd="1" destOrd="0" parTransId="{C5B21594-3813-40AF-AB5D-214D5220FE1F}" sibTransId="{E675F50C-F897-4FCC-ACFE-74BA83BF61D7}"/>
    <dgm:cxn modelId="{240A2D89-809C-412E-9975-46ABC46A92C0}" srcId="{C5420C11-8554-4FA8-849B-3F3759B58B4B}" destId="{1A884BD5-A621-46C5-A5A6-B7ADBB941854}" srcOrd="0" destOrd="0" parTransId="{DD26810C-6782-41EE-B93A-60D9E5FCBD4B}" sibTransId="{7613CF97-0DF9-419E-8AB9-2AA19C31E236}"/>
    <dgm:cxn modelId="{74E7ED7B-337C-4B16-9746-E5C7ED539970}" type="presOf" srcId="{6397B380-EAA8-419E-8301-D6C86D3F6519}" destId="{A3E592E7-0C50-41B5-8002-486AEB71F296}" srcOrd="0" destOrd="0" presId="urn:microsoft.com/office/officeart/2005/8/layout/lProcess2"/>
    <dgm:cxn modelId="{F236AF7E-87C4-45CC-90E7-274572E9865B}" type="presOf" srcId="{3EC394F9-AFFA-402C-99C7-B52B3AEB8B43}" destId="{3B9DB2BB-CD45-4939-9F19-E44C09F9A3E8}" srcOrd="1" destOrd="0" presId="urn:microsoft.com/office/officeart/2005/8/layout/lProcess2"/>
    <dgm:cxn modelId="{7A3DC112-8B76-4227-AFCE-E315D415488F}" type="presOf" srcId="{1A884BD5-A621-46C5-A5A6-B7ADBB941854}" destId="{B7A41953-A3FF-43D7-A49E-50F3BF10E02E}" srcOrd="0" destOrd="0" presId="urn:microsoft.com/office/officeart/2005/8/layout/lProcess2"/>
    <dgm:cxn modelId="{C76AA884-3893-4E36-AF3F-57A8C1E9A3F4}" srcId="{3EC394F9-AFFA-402C-99C7-B52B3AEB8B43}" destId="{DC0B072A-C8B5-407A-9FEE-3B7DDF5C59CD}" srcOrd="0" destOrd="0" parTransId="{5562843D-71E3-4DDC-8DD7-28D234CD78CC}" sibTransId="{432FA5F3-CCF0-4513-8DC2-B7767E98C736}"/>
    <dgm:cxn modelId="{9F7351EF-8E19-4180-B0BE-A2041E75F0A6}" srcId="{FA46AE60-4D6B-4354-B46F-15F506AFD5A0}" destId="{299BDF0E-9E2A-4BED-AAB7-306BC6E6FE88}" srcOrd="0" destOrd="0" parTransId="{85214688-52E8-48DD-9DF0-5C8DC679F878}" sibTransId="{3DE44FC3-9564-44CA-8561-72CEEB63122B}"/>
    <dgm:cxn modelId="{1B14D697-2CF5-4D6C-B13F-C00BDC9459E9}" type="presOf" srcId="{1A884BD5-A621-46C5-A5A6-B7ADBB941854}" destId="{E21A731B-7DFB-4444-9FE7-8072D1436FBB}" srcOrd="1" destOrd="0" presId="urn:microsoft.com/office/officeart/2005/8/layout/lProcess2"/>
    <dgm:cxn modelId="{185ADC7D-FACA-48CA-A2C2-1721B274554E}" type="presOf" srcId="{687EE27F-A43A-4F68-BA9A-A123C8251BBC}" destId="{A3642D98-5D1F-47C8-BFD3-FAF72E009C38}" srcOrd="0" destOrd="0" presId="urn:microsoft.com/office/officeart/2005/8/layout/lProcess2"/>
    <dgm:cxn modelId="{FFB2BB9B-EFE5-4B60-8C16-638A04A0C229}" type="presOf" srcId="{51D6EF55-5C9C-4739-9E1E-814BA8ECAF8A}" destId="{346AD759-0C24-4EA6-823C-77B27751A42A}" srcOrd="0" destOrd="0" presId="urn:microsoft.com/office/officeart/2005/8/layout/lProcess2"/>
    <dgm:cxn modelId="{13E75392-F525-4F1A-803F-01B6188E2AE6}" type="presOf" srcId="{0BC2DF4E-8438-4091-992E-0D58106FAD66}" destId="{39E4310D-FC57-46A2-88EE-9D0C278987DA}" srcOrd="0" destOrd="0" presId="urn:microsoft.com/office/officeart/2005/8/layout/lProcess2"/>
    <dgm:cxn modelId="{A8C57271-4BDB-48BC-BC4A-DCAA841C611C}" type="presParOf" srcId="{27BAE63E-3E9C-4F2D-BF48-6340CCD749DE}" destId="{28738361-6DEE-4341-80D8-A1A0CA663D48}" srcOrd="0" destOrd="0" presId="urn:microsoft.com/office/officeart/2005/8/layout/lProcess2"/>
    <dgm:cxn modelId="{34C64DB3-47ED-4AED-A4D1-5D1474BDE9B6}" type="presParOf" srcId="{28738361-6DEE-4341-80D8-A1A0CA663D48}" destId="{B7A41953-A3FF-43D7-A49E-50F3BF10E02E}" srcOrd="0" destOrd="0" presId="urn:microsoft.com/office/officeart/2005/8/layout/lProcess2"/>
    <dgm:cxn modelId="{815637ED-097D-436C-A8F2-D77ECC0A7E32}" type="presParOf" srcId="{28738361-6DEE-4341-80D8-A1A0CA663D48}" destId="{E21A731B-7DFB-4444-9FE7-8072D1436FBB}" srcOrd="1" destOrd="0" presId="urn:microsoft.com/office/officeart/2005/8/layout/lProcess2"/>
    <dgm:cxn modelId="{21C8B81C-BA0E-486C-B4DB-B7051675C4EE}" type="presParOf" srcId="{28738361-6DEE-4341-80D8-A1A0CA663D48}" destId="{90752905-7110-4798-8BF4-35B9E2E130B0}" srcOrd="2" destOrd="0" presId="urn:microsoft.com/office/officeart/2005/8/layout/lProcess2"/>
    <dgm:cxn modelId="{684EC767-B2AE-4D01-AAFE-92686A7CE356}" type="presParOf" srcId="{90752905-7110-4798-8BF4-35B9E2E130B0}" destId="{88617C5D-994D-46A8-8101-B765B0448C67}" srcOrd="0" destOrd="0" presId="urn:microsoft.com/office/officeart/2005/8/layout/lProcess2"/>
    <dgm:cxn modelId="{2A00539E-BBD9-43DF-8B7F-C0BA5F9E8AF5}" type="presParOf" srcId="{88617C5D-994D-46A8-8101-B765B0448C67}" destId="{CA9C0CF7-043D-4FCE-B40B-9C289FABD5EE}" srcOrd="0" destOrd="0" presId="urn:microsoft.com/office/officeart/2005/8/layout/lProcess2"/>
    <dgm:cxn modelId="{58D96587-1DD7-4427-A4FF-20B2C6D937F9}" type="presParOf" srcId="{88617C5D-994D-46A8-8101-B765B0448C67}" destId="{DBBBCB69-13E3-4693-BAAA-DB91376008EE}" srcOrd="1" destOrd="0" presId="urn:microsoft.com/office/officeart/2005/8/layout/lProcess2"/>
    <dgm:cxn modelId="{72AC5AD1-8A57-42EF-8803-18ADF1DA964D}" type="presParOf" srcId="{88617C5D-994D-46A8-8101-B765B0448C67}" destId="{61FB14AF-452D-4050-842E-46A68E3A3B83}" srcOrd="2" destOrd="0" presId="urn:microsoft.com/office/officeart/2005/8/layout/lProcess2"/>
    <dgm:cxn modelId="{8D1FEFAD-03C0-4EE7-8EE1-003654C74180}" type="presParOf" srcId="{88617C5D-994D-46A8-8101-B765B0448C67}" destId="{69FFC7E0-DCE0-4BBB-A35E-3FB6AF3F10CD}" srcOrd="3" destOrd="0" presId="urn:microsoft.com/office/officeart/2005/8/layout/lProcess2"/>
    <dgm:cxn modelId="{3336052C-0AAE-4250-A83F-B1358A5352F1}" type="presParOf" srcId="{88617C5D-994D-46A8-8101-B765B0448C67}" destId="{39E4310D-FC57-46A2-88EE-9D0C278987DA}" srcOrd="4" destOrd="0" presId="urn:microsoft.com/office/officeart/2005/8/layout/lProcess2"/>
    <dgm:cxn modelId="{A3066632-D8CA-425E-AAAF-5BD6B2F60B8B}" type="presParOf" srcId="{88617C5D-994D-46A8-8101-B765B0448C67}" destId="{709D00E9-AD96-4F1E-A42A-1F820163BCC6}" srcOrd="5" destOrd="0" presId="urn:microsoft.com/office/officeart/2005/8/layout/lProcess2"/>
    <dgm:cxn modelId="{5044268B-006F-4993-86D0-BB527A95EB58}" type="presParOf" srcId="{88617C5D-994D-46A8-8101-B765B0448C67}" destId="{346AD759-0C24-4EA6-823C-77B27751A42A}" srcOrd="6" destOrd="0" presId="urn:microsoft.com/office/officeart/2005/8/layout/lProcess2"/>
    <dgm:cxn modelId="{43F8BCC7-9D4C-450F-A7CF-61F3A7F2DA80}" type="presParOf" srcId="{27BAE63E-3E9C-4F2D-BF48-6340CCD749DE}" destId="{C6F7EFB7-E588-4E3D-AC88-5473BA545AE1}" srcOrd="1" destOrd="0" presId="urn:microsoft.com/office/officeart/2005/8/layout/lProcess2"/>
    <dgm:cxn modelId="{8152FF83-6260-49F4-B292-B6FC525A1D4C}" type="presParOf" srcId="{27BAE63E-3E9C-4F2D-BF48-6340CCD749DE}" destId="{1333288C-FB1C-4ACD-8E5A-C5A90B8606FC}" srcOrd="2" destOrd="0" presId="urn:microsoft.com/office/officeart/2005/8/layout/lProcess2"/>
    <dgm:cxn modelId="{F3B58B04-3C85-42AB-A6DF-130DCEC08D49}" type="presParOf" srcId="{1333288C-FB1C-4ACD-8E5A-C5A90B8606FC}" destId="{4A223667-1DC7-46C1-B807-849B04C6FCFC}" srcOrd="0" destOrd="0" presId="urn:microsoft.com/office/officeart/2005/8/layout/lProcess2"/>
    <dgm:cxn modelId="{FD7CACC0-08CB-4035-8159-51DECFC7F660}" type="presParOf" srcId="{1333288C-FB1C-4ACD-8E5A-C5A90B8606FC}" destId="{29519625-EA26-4D51-A580-986A4A18E76B}" srcOrd="1" destOrd="0" presId="urn:microsoft.com/office/officeart/2005/8/layout/lProcess2"/>
    <dgm:cxn modelId="{44E5ACA7-607A-47CB-BCA3-7E61E06359B0}" type="presParOf" srcId="{1333288C-FB1C-4ACD-8E5A-C5A90B8606FC}" destId="{7D2B185A-139B-40FC-95C3-BC99EA18E149}" srcOrd="2" destOrd="0" presId="urn:microsoft.com/office/officeart/2005/8/layout/lProcess2"/>
    <dgm:cxn modelId="{8C6E38F1-598E-477A-A05E-8D492DEB5A70}" type="presParOf" srcId="{7D2B185A-139B-40FC-95C3-BC99EA18E149}" destId="{37972E4A-F048-455B-BE90-E2DC65947761}" srcOrd="0" destOrd="0" presId="urn:microsoft.com/office/officeart/2005/8/layout/lProcess2"/>
    <dgm:cxn modelId="{15AAF9B8-21BD-4502-9B15-4EB897258A7C}" type="presParOf" srcId="{37972E4A-F048-455B-BE90-E2DC65947761}" destId="{23FE346E-F1D8-4A1D-A923-CB05F7D91644}" srcOrd="0" destOrd="0" presId="urn:microsoft.com/office/officeart/2005/8/layout/lProcess2"/>
    <dgm:cxn modelId="{6579E14F-6F1B-4C2D-B944-19F3D0AEEF96}" type="presParOf" srcId="{37972E4A-F048-455B-BE90-E2DC65947761}" destId="{20E30205-8397-40CD-BC4B-45C751B5F9BA}" srcOrd="1" destOrd="0" presId="urn:microsoft.com/office/officeart/2005/8/layout/lProcess2"/>
    <dgm:cxn modelId="{B16464DE-BF38-4CB6-BB56-EB733D487FDE}" type="presParOf" srcId="{37972E4A-F048-455B-BE90-E2DC65947761}" destId="{A3E592E7-0C50-41B5-8002-486AEB71F296}" srcOrd="2" destOrd="0" presId="urn:microsoft.com/office/officeart/2005/8/layout/lProcess2"/>
    <dgm:cxn modelId="{5A22E12D-931D-4029-A44B-47599F89A5C8}" type="presParOf" srcId="{27BAE63E-3E9C-4F2D-BF48-6340CCD749DE}" destId="{1CF2A0AE-E74F-48B5-8EF5-16A40B6FAC71}" srcOrd="3" destOrd="0" presId="urn:microsoft.com/office/officeart/2005/8/layout/lProcess2"/>
    <dgm:cxn modelId="{48CB0D1C-1CF3-4EC5-98A3-ABCD07BAABDC}" type="presParOf" srcId="{27BAE63E-3E9C-4F2D-BF48-6340CCD749DE}" destId="{71991011-19E2-484C-B456-048FCD69F9E9}" srcOrd="4" destOrd="0" presId="urn:microsoft.com/office/officeart/2005/8/layout/lProcess2"/>
    <dgm:cxn modelId="{3295C928-7FD6-4686-BD3D-0BB770C696F9}" type="presParOf" srcId="{71991011-19E2-484C-B456-048FCD69F9E9}" destId="{63E9D9E4-CCC2-4122-8CEA-5D130337DE2E}" srcOrd="0" destOrd="0" presId="urn:microsoft.com/office/officeart/2005/8/layout/lProcess2"/>
    <dgm:cxn modelId="{B4B64B8E-F666-49FD-8BE9-A88D95D265B6}" type="presParOf" srcId="{71991011-19E2-484C-B456-048FCD69F9E9}" destId="{3B9DB2BB-CD45-4939-9F19-E44C09F9A3E8}" srcOrd="1" destOrd="0" presId="urn:microsoft.com/office/officeart/2005/8/layout/lProcess2"/>
    <dgm:cxn modelId="{AF69F589-E3AE-43A0-B083-E0BF10D5E6CB}" type="presParOf" srcId="{71991011-19E2-484C-B456-048FCD69F9E9}" destId="{5A67CA22-0521-4F9E-97EB-B3D92467807D}" srcOrd="2" destOrd="0" presId="urn:microsoft.com/office/officeart/2005/8/layout/lProcess2"/>
    <dgm:cxn modelId="{DEBB88C1-32DC-47AE-8A43-1FB6ADA490A8}" type="presParOf" srcId="{5A67CA22-0521-4F9E-97EB-B3D92467807D}" destId="{B817B315-270E-4AE8-BDB8-F1F825B11C1C}" srcOrd="0" destOrd="0" presId="urn:microsoft.com/office/officeart/2005/8/layout/lProcess2"/>
    <dgm:cxn modelId="{55318A17-39F2-4BAF-8328-D47156A1349A}" type="presParOf" srcId="{B817B315-270E-4AE8-BDB8-F1F825B11C1C}" destId="{387092A7-3622-4106-98A8-70C74417EFA2}" srcOrd="0" destOrd="0" presId="urn:microsoft.com/office/officeart/2005/8/layout/lProcess2"/>
    <dgm:cxn modelId="{73C2432E-013F-43DE-B061-C0B912A3CA81}" type="presParOf" srcId="{B817B315-270E-4AE8-BDB8-F1F825B11C1C}" destId="{51F0D50D-6E54-4FFC-8FF8-4BBF0DB4C535}" srcOrd="1" destOrd="0" presId="urn:microsoft.com/office/officeart/2005/8/layout/lProcess2"/>
    <dgm:cxn modelId="{5BBA9516-85DA-4781-A011-40918362578F}" type="presParOf" srcId="{B817B315-270E-4AE8-BDB8-F1F825B11C1C}" destId="{EB2099FC-B6CD-4DA8-89CB-358451495CDB}" srcOrd="2" destOrd="0" presId="urn:microsoft.com/office/officeart/2005/8/layout/lProcess2"/>
    <dgm:cxn modelId="{87E0374B-4730-40C0-87FD-1BC37BE1ECF5}" type="presParOf" srcId="{27BAE63E-3E9C-4F2D-BF48-6340CCD749DE}" destId="{0753432B-02F2-4C4A-B15E-1575D0EE7041}" srcOrd="5" destOrd="0" presId="urn:microsoft.com/office/officeart/2005/8/layout/lProcess2"/>
    <dgm:cxn modelId="{542370BF-65C4-4856-A6D1-5543BF2C3229}" type="presParOf" srcId="{27BAE63E-3E9C-4F2D-BF48-6340CCD749DE}" destId="{D250497D-259F-4912-B8AA-A46DAC30568D}" srcOrd="6" destOrd="0" presId="urn:microsoft.com/office/officeart/2005/8/layout/lProcess2"/>
    <dgm:cxn modelId="{088E7B8C-DD3B-496D-8590-8A9584A9505E}" type="presParOf" srcId="{D250497D-259F-4912-B8AA-A46DAC30568D}" destId="{24DE5980-E2F0-4B74-B95C-955880C49BEB}" srcOrd="0" destOrd="0" presId="urn:microsoft.com/office/officeart/2005/8/layout/lProcess2"/>
    <dgm:cxn modelId="{F232D963-A639-4EA3-9134-F9CF8C1BD53B}" type="presParOf" srcId="{D250497D-259F-4912-B8AA-A46DAC30568D}" destId="{A9FF4C5D-2697-4FF8-BCD3-67B85F354ECA}" srcOrd="1" destOrd="0" presId="urn:microsoft.com/office/officeart/2005/8/layout/lProcess2"/>
    <dgm:cxn modelId="{E81C3554-DF2A-4AA9-876F-6DA591F39CBD}" type="presParOf" srcId="{D250497D-259F-4912-B8AA-A46DAC30568D}" destId="{F0B37B01-B0C2-42AE-AB2C-028547831E2D}" srcOrd="2" destOrd="0" presId="urn:microsoft.com/office/officeart/2005/8/layout/lProcess2"/>
    <dgm:cxn modelId="{792D6565-F28F-4022-BC8A-EF101AF666A3}" type="presParOf" srcId="{F0B37B01-B0C2-42AE-AB2C-028547831E2D}" destId="{658ED306-957B-4EEC-8302-3E8DE7B4763D}" srcOrd="0" destOrd="0" presId="urn:microsoft.com/office/officeart/2005/8/layout/lProcess2"/>
    <dgm:cxn modelId="{6D976350-38E1-4667-87B4-229979E29C79}" type="presParOf" srcId="{658ED306-957B-4EEC-8302-3E8DE7B4763D}" destId="{234A09E5-E51F-4AEF-A19B-42FF593208D4}" srcOrd="0" destOrd="0" presId="urn:microsoft.com/office/officeart/2005/8/layout/lProcess2"/>
    <dgm:cxn modelId="{7E6B23E7-273A-4D59-AE43-CC32415FF556}" type="presParOf" srcId="{658ED306-957B-4EEC-8302-3E8DE7B4763D}" destId="{761DAB3D-C8ED-4FF6-B330-A3755754042C}" srcOrd="1" destOrd="0" presId="urn:microsoft.com/office/officeart/2005/8/layout/lProcess2"/>
    <dgm:cxn modelId="{2E7BE9D9-5385-4AE3-897F-A3406593E276}" type="presParOf" srcId="{658ED306-957B-4EEC-8302-3E8DE7B4763D}" destId="{A3642D98-5D1F-47C8-BFD3-FAF72E009C3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A0877-2B5E-487C-B4B3-14DEC95B69EC}">
      <dsp:nvSpPr>
        <dsp:cNvPr id="0" name=""/>
        <dsp:cNvSpPr/>
      </dsp:nvSpPr>
      <dsp:spPr>
        <a:xfrm>
          <a:off x="2611757" y="0"/>
          <a:ext cx="3917636" cy="13276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100" kern="1200" dirty="0">
              <a:latin typeface="+mn-lt"/>
              <a:ea typeface="+mn-ea"/>
              <a:cs typeface="+mn-cs"/>
            </a:rPr>
            <a:t>	</a:t>
          </a:r>
          <a:r>
            <a:rPr lang="en-GB" sz="2000" kern="1200" dirty="0">
              <a:latin typeface="+mn-lt"/>
              <a:ea typeface="+mn-ea"/>
              <a:cs typeface="+mn-cs"/>
            </a:rPr>
            <a:t>Set of instructions loaded into memory when 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you run </a:t>
          </a:r>
          <a:r>
            <a:rPr lang="en-GB" sz="2000" kern="1200" dirty="0">
              <a:latin typeface="+mn-lt"/>
              <a:ea typeface="+mn-ea"/>
              <a:cs typeface="+mn-cs"/>
            </a:rPr>
            <a:t>the program</a:t>
          </a:r>
          <a:endParaRPr lang="en-ZA" sz="2000" kern="1200" dirty="0"/>
        </a:p>
      </dsp:txBody>
      <dsp:txXfrm>
        <a:off x="2611757" y="165956"/>
        <a:ext cx="3419768" cy="995735"/>
      </dsp:txXfrm>
    </dsp:sp>
    <dsp:sp modelId="{A7E31038-687D-48BC-81B4-6974D311F0A1}">
      <dsp:nvSpPr>
        <dsp:cNvPr id="0" name=""/>
        <dsp:cNvSpPr/>
      </dsp:nvSpPr>
      <dsp:spPr>
        <a:xfrm>
          <a:off x="0" y="0"/>
          <a:ext cx="2611757" cy="13276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+mn-lt"/>
              <a:ea typeface="+mn-ea"/>
              <a:cs typeface="+mn-cs"/>
            </a:rPr>
            <a:t>Program</a:t>
          </a:r>
          <a:endParaRPr lang="en-ZA" sz="3400" kern="1200" dirty="0"/>
        </a:p>
      </dsp:txBody>
      <dsp:txXfrm>
        <a:off x="64810" y="64810"/>
        <a:ext cx="2482137" cy="1198027"/>
      </dsp:txXfrm>
    </dsp:sp>
    <dsp:sp modelId="{0F5EA98F-BCEE-4276-9B77-6B500D94DC4F}">
      <dsp:nvSpPr>
        <dsp:cNvPr id="0" name=""/>
        <dsp:cNvSpPr/>
      </dsp:nvSpPr>
      <dsp:spPr>
        <a:xfrm>
          <a:off x="2611757" y="1460412"/>
          <a:ext cx="3917636" cy="13276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kern="1200" dirty="0">
              <a:latin typeface="+mn-lt"/>
              <a:ea typeface="+mn-ea"/>
              <a:cs typeface="+mn-cs"/>
            </a:rPr>
            <a:t>	Given by user (e.g. you click on the Font Size command)</a:t>
          </a:r>
          <a:endParaRPr lang="en-ZA" sz="2000" kern="1200" dirty="0"/>
        </a:p>
      </dsp:txBody>
      <dsp:txXfrm>
        <a:off x="2611757" y="1626368"/>
        <a:ext cx="3419768" cy="995735"/>
      </dsp:txXfrm>
    </dsp:sp>
    <dsp:sp modelId="{A4FD3052-DC47-4F5A-BA5C-A15C6DBE6D58}">
      <dsp:nvSpPr>
        <dsp:cNvPr id="0" name=""/>
        <dsp:cNvSpPr/>
      </dsp:nvSpPr>
      <dsp:spPr>
        <a:xfrm>
          <a:off x="0" y="1460412"/>
          <a:ext cx="2611757" cy="132764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>
              <a:latin typeface="+mn-lt"/>
              <a:ea typeface="+mn-ea"/>
              <a:cs typeface="+mn-cs"/>
            </a:rPr>
            <a:t>Commands </a:t>
          </a:r>
          <a:endParaRPr lang="en-ZA" sz="3400" kern="1200" dirty="0"/>
        </a:p>
      </dsp:txBody>
      <dsp:txXfrm>
        <a:off x="64810" y="1525222"/>
        <a:ext cx="2482137" cy="1198027"/>
      </dsp:txXfrm>
    </dsp:sp>
    <dsp:sp modelId="{2333B303-E151-42BE-909F-2E76C1F759A4}">
      <dsp:nvSpPr>
        <dsp:cNvPr id="0" name=""/>
        <dsp:cNvSpPr/>
      </dsp:nvSpPr>
      <dsp:spPr>
        <a:xfrm>
          <a:off x="2611757" y="2920824"/>
          <a:ext cx="3917636" cy="13276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kern="1200" dirty="0">
              <a:latin typeface="+mn-lt"/>
              <a:ea typeface="+mn-ea"/>
              <a:cs typeface="+mn-cs"/>
            </a:rPr>
            <a:t>	To a question ‘asked’ by a program</a:t>
          </a:r>
          <a:endParaRPr lang="en-ZA" sz="2000" kern="1200" dirty="0"/>
        </a:p>
      </dsp:txBody>
      <dsp:txXfrm>
        <a:off x="2611757" y="3086780"/>
        <a:ext cx="3419768" cy="995735"/>
      </dsp:txXfrm>
    </dsp:sp>
    <dsp:sp modelId="{BD5D0D56-5609-4CC0-8612-7D6FABDA0C4A}">
      <dsp:nvSpPr>
        <dsp:cNvPr id="0" name=""/>
        <dsp:cNvSpPr/>
      </dsp:nvSpPr>
      <dsp:spPr>
        <a:xfrm>
          <a:off x="0" y="2920824"/>
          <a:ext cx="2611757" cy="13276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>
              <a:latin typeface="+mn-lt"/>
              <a:ea typeface="+mn-ea"/>
              <a:cs typeface="+mn-cs"/>
            </a:rPr>
            <a:t>User responses</a:t>
          </a:r>
          <a:endParaRPr lang="en-ZA" sz="3400" kern="1200" dirty="0"/>
        </a:p>
      </dsp:txBody>
      <dsp:txXfrm>
        <a:off x="64810" y="2985634"/>
        <a:ext cx="2482137" cy="1198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41953-A3FF-43D7-A49E-50F3BF10E02E}">
      <dsp:nvSpPr>
        <dsp:cNvPr id="0" name=""/>
        <dsp:cNvSpPr/>
      </dsp:nvSpPr>
      <dsp:spPr>
        <a:xfrm>
          <a:off x="1833" y="0"/>
          <a:ext cx="1798701" cy="43204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Input</a:t>
          </a:r>
        </a:p>
      </dsp:txBody>
      <dsp:txXfrm>
        <a:off x="1833" y="0"/>
        <a:ext cx="1798701" cy="1296144"/>
      </dsp:txXfrm>
    </dsp:sp>
    <dsp:sp modelId="{CA9C0CF7-043D-4FCE-B40B-9C289FABD5EE}">
      <dsp:nvSpPr>
        <dsp:cNvPr id="0" name=""/>
        <dsp:cNvSpPr/>
      </dsp:nvSpPr>
      <dsp:spPr>
        <a:xfrm>
          <a:off x="181703" y="1296249"/>
          <a:ext cx="1438961" cy="629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Keyboard</a:t>
          </a:r>
        </a:p>
      </dsp:txBody>
      <dsp:txXfrm>
        <a:off x="200138" y="1314684"/>
        <a:ext cx="1402091" cy="592531"/>
      </dsp:txXfrm>
    </dsp:sp>
    <dsp:sp modelId="{61FB14AF-452D-4050-842E-46A68E3A3B83}">
      <dsp:nvSpPr>
        <dsp:cNvPr id="0" name=""/>
        <dsp:cNvSpPr/>
      </dsp:nvSpPr>
      <dsp:spPr>
        <a:xfrm>
          <a:off x="181703" y="2022482"/>
          <a:ext cx="1438961" cy="629401"/>
        </a:xfrm>
        <a:prstGeom prst="roundRect">
          <a:avLst>
            <a:gd name="adj" fmla="val 10000"/>
          </a:avLst>
        </a:prstGeom>
        <a:solidFill>
          <a:schemeClr val="accent2">
            <a:hueOff val="-728378"/>
            <a:satOff val="-864"/>
            <a:lumOff val="-4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Mouse</a:t>
          </a:r>
        </a:p>
      </dsp:txBody>
      <dsp:txXfrm>
        <a:off x="200138" y="2040917"/>
        <a:ext cx="1402091" cy="592531"/>
      </dsp:txXfrm>
    </dsp:sp>
    <dsp:sp modelId="{39E4310D-FC57-46A2-88EE-9D0C278987DA}">
      <dsp:nvSpPr>
        <dsp:cNvPr id="0" name=""/>
        <dsp:cNvSpPr/>
      </dsp:nvSpPr>
      <dsp:spPr>
        <a:xfrm>
          <a:off x="181703" y="2748715"/>
          <a:ext cx="1438961" cy="629401"/>
        </a:xfrm>
        <a:prstGeom prst="roundRect">
          <a:avLst>
            <a:gd name="adj" fmla="val 10000"/>
          </a:avLst>
        </a:prstGeom>
        <a:solidFill>
          <a:schemeClr val="accent2">
            <a:hueOff val="-1456756"/>
            <a:satOff val="-1728"/>
            <a:lumOff val="-9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Connecting</a:t>
          </a:r>
          <a:r>
            <a:rPr lang="en-US" sz="1600" kern="1200" dirty="0"/>
            <a:t> </a:t>
          </a:r>
          <a:r>
            <a:rPr lang="en-US" sz="1600" kern="1200" dirty="0">
              <a:solidFill>
                <a:schemeClr val="tx1"/>
              </a:solidFill>
            </a:rPr>
            <a:t>devices</a:t>
          </a:r>
        </a:p>
      </dsp:txBody>
      <dsp:txXfrm>
        <a:off x="200138" y="2767150"/>
        <a:ext cx="1402091" cy="592531"/>
      </dsp:txXfrm>
    </dsp:sp>
    <dsp:sp modelId="{346AD759-0C24-4EA6-823C-77B27751A42A}">
      <dsp:nvSpPr>
        <dsp:cNvPr id="0" name=""/>
        <dsp:cNvSpPr/>
      </dsp:nvSpPr>
      <dsp:spPr>
        <a:xfrm>
          <a:off x="181703" y="3474948"/>
          <a:ext cx="1438961" cy="629401"/>
        </a:xfrm>
        <a:prstGeom prst="roundRect">
          <a:avLst>
            <a:gd name="adj" fmla="val 10000"/>
          </a:avLst>
        </a:prstGeom>
        <a:solidFill>
          <a:schemeClr val="accent2">
            <a:hueOff val="-2185134"/>
            <a:satOff val="-2592"/>
            <a:lumOff val="-13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Wireless</a:t>
          </a:r>
          <a:r>
            <a:rPr lang="en-US" sz="1600" kern="1200" dirty="0"/>
            <a:t> </a:t>
          </a:r>
          <a:r>
            <a:rPr lang="en-US" sz="1600" kern="1200" dirty="0">
              <a:solidFill>
                <a:schemeClr val="tx1"/>
              </a:solidFill>
            </a:rPr>
            <a:t>mouse</a:t>
          </a:r>
          <a:r>
            <a:rPr lang="en-US" sz="1600" kern="1200" dirty="0"/>
            <a:t> </a:t>
          </a:r>
          <a:r>
            <a:rPr lang="en-US" sz="1600" kern="1200" dirty="0">
              <a:solidFill>
                <a:schemeClr val="tx1"/>
              </a:solidFill>
            </a:rPr>
            <a:t>and</a:t>
          </a:r>
          <a:r>
            <a:rPr lang="en-US" sz="1600" kern="1200" dirty="0"/>
            <a:t> </a:t>
          </a:r>
          <a:r>
            <a:rPr lang="en-US" sz="1600" kern="1200" dirty="0">
              <a:solidFill>
                <a:schemeClr val="tx1"/>
              </a:solidFill>
            </a:rPr>
            <a:t>keyboard</a:t>
          </a:r>
        </a:p>
      </dsp:txBody>
      <dsp:txXfrm>
        <a:off x="200138" y="3493383"/>
        <a:ext cx="1402091" cy="592531"/>
      </dsp:txXfrm>
    </dsp:sp>
    <dsp:sp modelId="{4A223667-1DC7-46C1-B807-849B04C6FCFC}">
      <dsp:nvSpPr>
        <dsp:cNvPr id="0" name=""/>
        <dsp:cNvSpPr/>
      </dsp:nvSpPr>
      <dsp:spPr>
        <a:xfrm>
          <a:off x="1935437" y="0"/>
          <a:ext cx="1798701" cy="43204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Output</a:t>
          </a:r>
          <a:endParaRPr lang="en-US" sz="1600" kern="1200" dirty="0"/>
        </a:p>
      </dsp:txBody>
      <dsp:txXfrm>
        <a:off x="1935437" y="0"/>
        <a:ext cx="1798701" cy="1296144"/>
      </dsp:txXfrm>
    </dsp:sp>
    <dsp:sp modelId="{23FE346E-F1D8-4A1D-A923-CB05F7D91644}">
      <dsp:nvSpPr>
        <dsp:cNvPr id="0" name=""/>
        <dsp:cNvSpPr/>
      </dsp:nvSpPr>
      <dsp:spPr>
        <a:xfrm>
          <a:off x="2115307" y="1297409"/>
          <a:ext cx="1438961" cy="1302683"/>
        </a:xfrm>
        <a:prstGeom prst="roundRect">
          <a:avLst>
            <a:gd name="adj" fmla="val 10000"/>
          </a:avLst>
        </a:prstGeom>
        <a:solidFill>
          <a:schemeClr val="accent2">
            <a:hueOff val="-2913513"/>
            <a:satOff val="-3456"/>
            <a:lumOff val="-18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Monitor</a:t>
          </a:r>
        </a:p>
      </dsp:txBody>
      <dsp:txXfrm>
        <a:off x="2153461" y="1335563"/>
        <a:ext cx="1362653" cy="1226375"/>
      </dsp:txXfrm>
    </dsp:sp>
    <dsp:sp modelId="{A3E592E7-0C50-41B5-8002-486AEB71F296}">
      <dsp:nvSpPr>
        <dsp:cNvPr id="0" name=""/>
        <dsp:cNvSpPr/>
      </dsp:nvSpPr>
      <dsp:spPr>
        <a:xfrm>
          <a:off x="2115307" y="2800506"/>
          <a:ext cx="1438961" cy="1302683"/>
        </a:xfrm>
        <a:prstGeom prst="roundRect">
          <a:avLst>
            <a:gd name="adj" fmla="val 10000"/>
          </a:avLst>
        </a:prstGeom>
        <a:solidFill>
          <a:schemeClr val="accent2">
            <a:hueOff val="-3641891"/>
            <a:satOff val="-4320"/>
            <a:lumOff val="-22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Printer</a:t>
          </a:r>
        </a:p>
      </dsp:txBody>
      <dsp:txXfrm>
        <a:off x="2153461" y="2838660"/>
        <a:ext cx="1362653" cy="1226375"/>
      </dsp:txXfrm>
    </dsp:sp>
    <dsp:sp modelId="{63E9D9E4-CCC2-4122-8CEA-5D130337DE2E}">
      <dsp:nvSpPr>
        <dsp:cNvPr id="0" name=""/>
        <dsp:cNvSpPr/>
      </dsp:nvSpPr>
      <dsp:spPr>
        <a:xfrm>
          <a:off x="3869042" y="0"/>
          <a:ext cx="1798701" cy="43204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Storage</a:t>
          </a:r>
          <a:endParaRPr lang="en-US" sz="1600" kern="1200" dirty="0"/>
        </a:p>
      </dsp:txBody>
      <dsp:txXfrm>
        <a:off x="3869042" y="0"/>
        <a:ext cx="1798701" cy="1296144"/>
      </dsp:txXfrm>
    </dsp:sp>
    <dsp:sp modelId="{387092A7-3622-4106-98A8-70C74417EFA2}">
      <dsp:nvSpPr>
        <dsp:cNvPr id="0" name=""/>
        <dsp:cNvSpPr/>
      </dsp:nvSpPr>
      <dsp:spPr>
        <a:xfrm>
          <a:off x="4048912" y="1297409"/>
          <a:ext cx="1438961" cy="1302683"/>
        </a:xfrm>
        <a:prstGeom prst="roundRect">
          <a:avLst>
            <a:gd name="adj" fmla="val 10000"/>
          </a:avLst>
        </a:prstGeom>
        <a:solidFill>
          <a:schemeClr val="accent2">
            <a:hueOff val="-4370269"/>
            <a:satOff val="-5184"/>
            <a:lumOff val="-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Hard</a:t>
          </a:r>
          <a:r>
            <a:rPr lang="en-US" sz="1600" kern="1200" dirty="0"/>
            <a:t> </a:t>
          </a:r>
          <a:r>
            <a:rPr lang="en-US" sz="1600" kern="1200" dirty="0">
              <a:solidFill>
                <a:schemeClr val="tx1"/>
              </a:solidFill>
            </a:rPr>
            <a:t>drive</a:t>
          </a:r>
        </a:p>
      </dsp:txBody>
      <dsp:txXfrm>
        <a:off x="4087066" y="1335563"/>
        <a:ext cx="1362653" cy="1226375"/>
      </dsp:txXfrm>
    </dsp:sp>
    <dsp:sp modelId="{EB2099FC-B6CD-4DA8-89CB-358451495CDB}">
      <dsp:nvSpPr>
        <dsp:cNvPr id="0" name=""/>
        <dsp:cNvSpPr/>
      </dsp:nvSpPr>
      <dsp:spPr>
        <a:xfrm>
          <a:off x="4048912" y="2800506"/>
          <a:ext cx="1438961" cy="1302683"/>
        </a:xfrm>
        <a:prstGeom prst="roundRect">
          <a:avLst>
            <a:gd name="adj" fmla="val 10000"/>
          </a:avLst>
        </a:prstGeom>
        <a:solidFill>
          <a:schemeClr val="accent2">
            <a:hueOff val="-5098647"/>
            <a:satOff val="-6048"/>
            <a:lumOff val="-32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Flash</a:t>
          </a:r>
          <a:r>
            <a:rPr lang="en-US" sz="1600" kern="1200" dirty="0"/>
            <a:t> </a:t>
          </a:r>
          <a:r>
            <a:rPr lang="en-US" sz="1600" kern="1200" dirty="0">
              <a:solidFill>
                <a:schemeClr val="tx1"/>
              </a:solidFill>
            </a:rPr>
            <a:t>drive</a:t>
          </a:r>
        </a:p>
      </dsp:txBody>
      <dsp:txXfrm>
        <a:off x="4087066" y="2838660"/>
        <a:ext cx="1362653" cy="1226375"/>
      </dsp:txXfrm>
    </dsp:sp>
    <dsp:sp modelId="{24DE5980-E2F0-4B74-B95C-955880C49BEB}">
      <dsp:nvSpPr>
        <dsp:cNvPr id="0" name=""/>
        <dsp:cNvSpPr/>
      </dsp:nvSpPr>
      <dsp:spPr>
        <a:xfrm>
          <a:off x="5802646" y="0"/>
          <a:ext cx="1798701" cy="43204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Health and environmental  issues</a:t>
          </a:r>
          <a:endParaRPr lang="en-US" sz="2000" kern="1200" dirty="0"/>
        </a:p>
      </dsp:txBody>
      <dsp:txXfrm>
        <a:off x="5802646" y="0"/>
        <a:ext cx="1798701" cy="1296144"/>
      </dsp:txXfrm>
    </dsp:sp>
    <dsp:sp modelId="{234A09E5-E51F-4AEF-A19B-42FF593208D4}">
      <dsp:nvSpPr>
        <dsp:cNvPr id="0" name=""/>
        <dsp:cNvSpPr/>
      </dsp:nvSpPr>
      <dsp:spPr>
        <a:xfrm>
          <a:off x="5982517" y="1297409"/>
          <a:ext cx="1438961" cy="1302683"/>
        </a:xfrm>
        <a:prstGeom prst="roundRect">
          <a:avLst>
            <a:gd name="adj" fmla="val 10000"/>
          </a:avLst>
        </a:prstGeom>
        <a:solidFill>
          <a:schemeClr val="accent2">
            <a:hueOff val="-5827025"/>
            <a:satOff val="-6912"/>
            <a:lumOff val="-36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Health</a:t>
          </a:r>
          <a:r>
            <a:rPr lang="en-US" sz="1600" kern="1200" dirty="0"/>
            <a:t> </a:t>
          </a:r>
          <a:r>
            <a:rPr lang="en-US" sz="1600" kern="1200" dirty="0">
              <a:solidFill>
                <a:schemeClr val="tx1"/>
              </a:solidFill>
            </a:rPr>
            <a:t>concerns</a:t>
          </a:r>
        </a:p>
      </dsp:txBody>
      <dsp:txXfrm>
        <a:off x="6020671" y="1335563"/>
        <a:ext cx="1362653" cy="1226375"/>
      </dsp:txXfrm>
    </dsp:sp>
    <dsp:sp modelId="{A3642D98-5D1F-47C8-BFD3-FAF72E009C38}">
      <dsp:nvSpPr>
        <dsp:cNvPr id="0" name=""/>
        <dsp:cNvSpPr/>
      </dsp:nvSpPr>
      <dsp:spPr>
        <a:xfrm>
          <a:off x="5982517" y="2800506"/>
          <a:ext cx="1438961" cy="1302683"/>
        </a:xfrm>
        <a:prstGeom prst="roundRect">
          <a:avLst>
            <a:gd name="adj" fmla="val 1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Green</a:t>
          </a:r>
          <a:r>
            <a:rPr lang="en-US" sz="1600" kern="1200" dirty="0"/>
            <a:t> </a:t>
          </a:r>
          <a:r>
            <a:rPr lang="en-US" sz="1600" kern="1200" dirty="0">
              <a:solidFill>
                <a:schemeClr val="tx1"/>
              </a:solidFill>
            </a:rPr>
            <a:t>computing</a:t>
          </a:r>
        </a:p>
      </dsp:txBody>
      <dsp:txXfrm>
        <a:off x="6020671" y="2838660"/>
        <a:ext cx="1362653" cy="1226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A0F2C-42CD-4E94-8BCC-A4D9C9F6BEB5}" type="datetimeFigureOut">
              <a:rPr lang="en-ZA" smtClean="0"/>
              <a:pPr/>
              <a:t>2017/01/21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8C45E-8F79-4D4D-BBF2-45A81020F4F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43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0013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0597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5064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938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94207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54409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70537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75498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7254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26084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9959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71092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23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73976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05203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0136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749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11786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5408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wireless adapter has to be attached to the computer to receive signals from the device. All wireless devices need power in order to transmit a signal and so they have to contain some form of battery.</a:t>
            </a:r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73692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4428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57610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Z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C45E-8F79-4D4D-BBF2-45A81020F4F1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5645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2F32F6-A925-4FBE-955E-56727EE66E2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43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01FB-0FEE-4A4D-9ADD-9D8710ACB6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9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76D9-B36A-4BF3-9ED4-7BAB37449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4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9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856B-5D0F-40E0-906E-B87E535B8E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77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9B2A-EE62-4229-B728-02B5670C2A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6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B7A4-0678-4B9E-B961-B27E465E9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7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EDEB-2BAD-4BB0-8D36-95A0FDEF7A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4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8F17-7D68-4484-876E-9660F07E60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6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3E88-DB3D-4BD5-B3E0-4359320A1A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1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B46A-E307-4291-8AFC-1FB7985F8F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6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286CDC9-7134-4453-8ADC-7A69A043EF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0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4.xml"/><Relationship Id="rId7" Type="http://schemas.openxmlformats.org/officeDocument/2006/relationships/slide" Target="slide2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Module 1.3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  <a:endParaRPr lang="en-Z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37966"/>
            <a:ext cx="1872208" cy="267136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</a:t>
            </a:r>
            <a:endParaRPr lang="en-ZA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642923" y="1751463"/>
            <a:ext cx="78352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GB" sz="2400" b="0" dirty="0">
                <a:latin typeface="+mn-lt"/>
              </a:rPr>
              <a:t>What the computer produces as the results of its processing</a:t>
            </a:r>
            <a:endParaRPr kumimoji="0" lang="en-GB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10</a:t>
            </a:fld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855636" y="2551809"/>
            <a:ext cx="4436444" cy="3037431"/>
            <a:chOff x="0" y="0"/>
            <a:chExt cx="5731510" cy="38804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31510" cy="388048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248" y="314554"/>
              <a:ext cx="4117975" cy="231584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4490" y="1353312"/>
              <a:ext cx="1022985" cy="204279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66" y="3009671"/>
            <a:ext cx="2857386" cy="2562678"/>
          </a:xfrm>
          <a:prstGeom prst="rect">
            <a:avLst/>
          </a:prstGeom>
        </p:spPr>
      </p:pic>
      <p:sp>
        <p:nvSpPr>
          <p:cNvPr id="12" name="Action Button: Home 10">
            <a:hlinkClick r:id="rId7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Output – Monitor</a:t>
            </a:r>
            <a:endParaRPr lang="en-ZA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7704" y="171786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latin typeface="+mn-lt"/>
              </a:rPr>
              <a:t>Size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92930" y="5061061"/>
            <a:ext cx="4143404" cy="7740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000" dirty="0"/>
              <a:t>Number of pixels (small dots) used to form the screen image</a:t>
            </a:r>
            <a:endParaRPr lang="en-ZA" sz="20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11</a:t>
            </a:fld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096316" y="2347596"/>
            <a:ext cx="2471692" cy="2319338"/>
            <a:chOff x="0" y="0"/>
            <a:chExt cx="1629714" cy="1264148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629714" cy="8507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sz="16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3569" y="850790"/>
              <a:ext cx="174928" cy="302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sz="1600"/>
            </a:p>
          </p:txBody>
        </p:sp>
        <p:sp>
          <p:nvSpPr>
            <p:cNvPr id="26" name="Oval 25"/>
            <p:cNvSpPr/>
            <p:nvPr/>
          </p:nvSpPr>
          <p:spPr>
            <a:xfrm>
              <a:off x="397565" y="1152940"/>
              <a:ext cx="795131" cy="1112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sz="160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63610" y="95416"/>
              <a:ext cx="1478943" cy="69176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8"/>
          <p:cNvSpPr txBox="1"/>
          <p:nvPr/>
        </p:nvSpPr>
        <p:spPr>
          <a:xfrm>
            <a:off x="395536" y="4760415"/>
            <a:ext cx="3873253" cy="1309179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000" dirty="0">
                <a:ea typeface="Calibri" panose="020F0502020204030204" pitchFamily="34" charset="0"/>
              </a:rPr>
              <a:t>M</a:t>
            </a:r>
            <a:r>
              <a:rPr lang="en-GB" sz="2000" dirty="0">
                <a:effectLst/>
                <a:ea typeface="Calibri" panose="020F0502020204030204" pitchFamily="34" charset="0"/>
              </a:rPr>
              <a:t>easured </a:t>
            </a:r>
            <a:r>
              <a:rPr lang="en-GB" sz="2000" dirty="0">
                <a:solidFill>
                  <a:schemeClr val="tx1"/>
                </a:solidFill>
              </a:rPr>
              <a:t>diagonally in inches, from one corner </a:t>
            </a:r>
            <a:r>
              <a:rPr lang="en-GB" sz="2000" dirty="0">
                <a:effectLst/>
                <a:ea typeface="Calibri" panose="020F0502020204030204" pitchFamily="34" charset="0"/>
              </a:rPr>
              <a:t>to the other</a:t>
            </a:r>
            <a:endParaRPr lang="en-ZA" sz="3200" dirty="0">
              <a:effectLst/>
              <a:ea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24777" y="1704350"/>
            <a:ext cx="178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Resolution</a:t>
            </a:r>
            <a:endParaRPr lang="en-ZA" sz="2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570" y="2266526"/>
            <a:ext cx="2670279" cy="2298391"/>
          </a:xfrm>
          <a:prstGeom prst="rect">
            <a:avLst/>
          </a:prstGeom>
        </p:spPr>
      </p:pic>
      <p:sp>
        <p:nvSpPr>
          <p:cNvPr id="16" name="Action Button: Home 10">
            <a:hlinkClick r:id="rId4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– Monitor</a:t>
            </a:r>
            <a:endParaRPr lang="en-ZA" dirty="0"/>
          </a:p>
        </p:txBody>
      </p:sp>
      <p:sp>
        <p:nvSpPr>
          <p:cNvPr id="21" name="TextBox 20"/>
          <p:cNvSpPr txBox="1"/>
          <p:nvPr/>
        </p:nvSpPr>
        <p:spPr>
          <a:xfrm>
            <a:off x="1653964" y="165669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>
                <a:latin typeface="+mn-lt"/>
              </a:rPr>
              <a:t>Graphics card</a:t>
            </a:r>
            <a:endParaRPr lang="en-ZA" sz="2400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04048" y="2894565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Image is generated by specialized</a:t>
            </a:r>
            <a:r>
              <a:rPr lang="en-US" sz="2400" dirty="0"/>
              <a:t> circuitry – the graphics card </a:t>
            </a:r>
            <a:endParaRPr lang="en-ZA" sz="24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12</a:t>
            </a:fld>
            <a:endParaRPr lang="en-US" sz="2000" dirty="0"/>
          </a:p>
        </p:txBody>
      </p:sp>
      <p:pic>
        <p:nvPicPr>
          <p:cNvPr id="15" name="Picture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2713" y="2345257"/>
            <a:ext cx="3498726" cy="222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7250" y="5196295"/>
            <a:ext cx="7243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A separate, high end graphics card is better for graphics intensive tasks such as video editing and games.</a:t>
            </a:r>
            <a:endParaRPr lang="en-ZA" sz="2400" dirty="0"/>
          </a:p>
        </p:txBody>
      </p:sp>
      <p:sp>
        <p:nvSpPr>
          <p:cNvPr id="10" name="Action Button: Home 10">
            <a:hlinkClick r:id="rId4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– Monitor</a:t>
            </a:r>
            <a:endParaRPr lang="en-ZA" dirty="0"/>
          </a:p>
        </p:txBody>
      </p:sp>
      <p:sp>
        <p:nvSpPr>
          <p:cNvPr id="21" name="TextBox 20"/>
          <p:cNvSpPr txBox="1"/>
          <p:nvPr/>
        </p:nvSpPr>
        <p:spPr>
          <a:xfrm>
            <a:off x="933870" y="173512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>
                <a:latin typeface="+mn-lt"/>
              </a:rPr>
              <a:t>Response time</a:t>
            </a:r>
            <a:endParaRPr lang="en-ZA" sz="2400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33870" y="2335500"/>
            <a:ext cx="3387828" cy="147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000" dirty="0"/>
              <a:t>The time it takes to change a pixel from one colour to another – measured in milliseconds.</a:t>
            </a:r>
            <a:endParaRPr lang="en-ZA" sz="24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173512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+mn-lt"/>
              </a:rPr>
              <a:t>Connecting monitors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2776" y="2296856"/>
            <a:ext cx="38310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504000">
              <a:lnSpc>
                <a:spcPct val="150000"/>
              </a:lnSpc>
              <a:buFont typeface="Wingdings" panose="05000000000000000000" pitchFamily="2" charset="2"/>
              <a:buChar char=""/>
            </a:pPr>
            <a:r>
              <a:rPr lang="en-GB" sz="2000" dirty="0">
                <a:cs typeface="Calibri" panose="020F0502020204030204" pitchFamily="34" charset="0"/>
              </a:rPr>
              <a:t>VGA (old standard)</a:t>
            </a:r>
          </a:p>
          <a:p>
            <a:pPr marL="285750" indent="-504000">
              <a:lnSpc>
                <a:spcPct val="150000"/>
              </a:lnSpc>
              <a:buFont typeface="Wingdings" panose="05000000000000000000" pitchFamily="2" charset="2"/>
              <a:buChar char=""/>
            </a:pPr>
            <a:r>
              <a:rPr lang="en-GB" sz="2000" dirty="0">
                <a:cs typeface="Calibri" panose="020F0502020204030204" pitchFamily="34" charset="0"/>
              </a:rPr>
              <a:t>HDMI</a:t>
            </a:r>
          </a:p>
          <a:p>
            <a:pPr marL="285750" indent="-504000">
              <a:lnSpc>
                <a:spcPct val="150000"/>
              </a:lnSpc>
              <a:buFont typeface="Wingdings" panose="05000000000000000000" pitchFamily="2" charset="2"/>
              <a:buChar char=""/>
            </a:pPr>
            <a:r>
              <a:rPr lang="en-GB" sz="2000" dirty="0">
                <a:cs typeface="Calibri" panose="020F0502020204030204" pitchFamily="34" charset="0"/>
              </a:rPr>
              <a:t>DisplayPort</a:t>
            </a:r>
          </a:p>
          <a:p>
            <a:pPr marL="285750" indent="-504000">
              <a:lnSpc>
                <a:spcPct val="150000"/>
              </a:lnSpc>
              <a:buFont typeface="Wingdings" panose="05000000000000000000" pitchFamily="2" charset="2"/>
              <a:buChar char=""/>
            </a:pPr>
            <a:r>
              <a:rPr lang="en-GB" sz="2000" dirty="0">
                <a:cs typeface="Calibri" panose="020F0502020204030204" pitchFamily="34" charset="0"/>
              </a:rPr>
              <a:t>Thunderbolt</a:t>
            </a:r>
          </a:p>
          <a:p>
            <a:pPr marL="285750" indent="-504000">
              <a:lnSpc>
                <a:spcPct val="150000"/>
              </a:lnSpc>
              <a:buFont typeface="Wingdings" panose="05000000000000000000" pitchFamily="2" charset="2"/>
              <a:buChar char=""/>
            </a:pPr>
            <a:r>
              <a:rPr lang="en-GB" sz="2000" dirty="0">
                <a:cs typeface="Calibri" panose="020F0502020204030204" pitchFamily="34" charset="0"/>
              </a:rPr>
              <a:t>USB (for specialised monitor) </a:t>
            </a:r>
            <a:endParaRPr lang="en-ZA" sz="20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7643" y="4077071"/>
            <a:ext cx="2889865" cy="2146757"/>
          </a:xfrm>
          <a:prstGeom prst="rect">
            <a:avLst/>
          </a:prstGeom>
        </p:spPr>
      </p:pic>
      <p:sp>
        <p:nvSpPr>
          <p:cNvPr id="12" name="Action Button: Home 10">
            <a:hlinkClick r:id="rId4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2922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– Printers</a:t>
            </a:r>
            <a:endParaRPr lang="en-ZA" dirty="0"/>
          </a:p>
        </p:txBody>
      </p:sp>
      <p:sp>
        <p:nvSpPr>
          <p:cNvPr id="22" name="TextBox 21"/>
          <p:cNvSpPr txBox="1"/>
          <p:nvPr/>
        </p:nvSpPr>
        <p:spPr>
          <a:xfrm>
            <a:off x="857250" y="170080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n-lt"/>
              </a:rPr>
              <a:t>Inkjet printers</a:t>
            </a:r>
            <a:endParaRPr lang="en-ZA" sz="24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0963" y="1742219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n-lt"/>
              </a:rPr>
              <a:t>Laser printers</a:t>
            </a:r>
            <a:endParaRPr lang="en-ZA" sz="2400" dirty="0">
              <a:latin typeface="+mn-lt"/>
            </a:endParaRPr>
          </a:p>
        </p:txBody>
      </p:sp>
      <p:pic>
        <p:nvPicPr>
          <p:cNvPr id="29" name="Picture 28" descr="IMG_0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348880"/>
            <a:ext cx="2214578" cy="1660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550" y="4284837"/>
            <a:ext cx="41434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</a:tabLst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•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	spray microscopic dots of ink onto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</a:tabLst>
            </a:pPr>
            <a:r>
              <a:rPr lang="en-GB" sz="2000" b="0" dirty="0">
                <a:solidFill>
                  <a:srgbClr val="000000"/>
                </a:solidFill>
                <a:latin typeface="+mn-lt"/>
                <a:ea typeface="Cambria" pitchFamily="18" charset="0"/>
                <a:cs typeface="Arial" pitchFamily="34" charset="0"/>
              </a:rPr>
              <a:t>   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the paper </a:t>
            </a:r>
            <a:endParaRPr kumimoji="0" lang="en-Z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</a:tabLst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•	relatively cheap to buy</a:t>
            </a:r>
            <a:endParaRPr kumimoji="0" lang="en-Z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</a:tabLst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•	more expensive to run</a:t>
            </a:r>
            <a:endParaRPr kumimoji="0" lang="en-Z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</a:tabLst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•	good quality colour prints</a:t>
            </a:r>
            <a:endParaRPr kumimoji="0" lang="en-Z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</a:tabLst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•	slightly slower than laser</a:t>
            </a:r>
            <a:r>
              <a:rPr lang="en-GB" sz="2000" b="0" dirty="0">
                <a:solidFill>
                  <a:srgbClr val="000000"/>
                </a:solidFill>
                <a:latin typeface="+mn-lt"/>
                <a:ea typeface="Cambria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printers</a:t>
            </a:r>
            <a:endParaRPr kumimoji="0" lang="en-GB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30" name="Picture 29" descr="laserdrukker van vo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348880"/>
            <a:ext cx="2190578" cy="159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068322" y="4130949"/>
            <a:ext cx="38576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</a:tabLst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•	work like a photo-copier</a:t>
            </a:r>
            <a:endParaRPr kumimoji="0" lang="en-Z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</a:tabLst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•	more expensive to buy</a:t>
            </a:r>
            <a:endParaRPr kumimoji="0" lang="en-Z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</a:tabLst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•	cheaper </a:t>
            </a: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to run when printing large volumes</a:t>
            </a:r>
            <a:endParaRPr kumimoji="0" lang="en-Z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</a:tabLst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•	faster than inkjet printers</a:t>
            </a:r>
            <a:endParaRPr kumimoji="0" lang="en-Z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14</a:t>
            </a:fld>
            <a:endParaRPr lang="en-US" sz="2000" dirty="0"/>
          </a:p>
        </p:txBody>
      </p:sp>
      <p:sp>
        <p:nvSpPr>
          <p:cNvPr id="12" name="Action Button: Home 10">
            <a:hlinkClick r:id="rId5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07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logos firewire and usb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76360" y="4763287"/>
            <a:ext cx="859536" cy="1512773"/>
          </a:xfrm>
          <a:prstGeom prst="rect">
            <a:avLst/>
          </a:prstGeom>
        </p:spPr>
      </p:pic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– Printers</a:t>
            </a:r>
            <a:endParaRPr lang="en-ZA" dirty="0"/>
          </a:p>
        </p:txBody>
      </p:sp>
      <p:sp>
        <p:nvSpPr>
          <p:cNvPr id="22" name="TextBox 21"/>
          <p:cNvSpPr txBox="1"/>
          <p:nvPr/>
        </p:nvSpPr>
        <p:spPr>
          <a:xfrm>
            <a:off x="857250" y="1682435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n-lt"/>
              </a:rPr>
              <a:t>Connecting and using printers</a:t>
            </a:r>
            <a:endParaRPr lang="en-ZA" sz="2400" dirty="0">
              <a:latin typeface="+mn-lt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918972" y="2420888"/>
            <a:ext cx="23599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Printer installation   </a:t>
            </a:r>
            <a:endParaRPr kumimoji="0" lang="en-ZA" sz="4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20" name="Picture 19" descr="comp back usb por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410" y="2912766"/>
            <a:ext cx="1722120" cy="3373120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196148" y="2927050"/>
            <a:ext cx="1149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000" i="0" u="none" strike="noStrike" cap="none" normalizeH="0" baseline="0">
                <a:ln>
                  <a:noFill/>
                </a:ln>
                <a:effectLst/>
                <a:latin typeface="+mn-lt"/>
                <a:ea typeface="Cambria" pitchFamily="18" charset="0"/>
                <a:cs typeface="Arial" pitchFamily="34" charset="0"/>
              </a:rPr>
              <a:t>USB </a:t>
            </a:r>
            <a:r>
              <a:rPr kumimoji="0" lang="en-ZA" sz="2000" i="0" u="none" strike="noStrike" cap="none" normalizeH="0" baseline="0" dirty="0">
                <a:ln>
                  <a:noFill/>
                </a:ln>
                <a:effectLst/>
                <a:latin typeface="+mn-lt"/>
                <a:ea typeface="Cambria" pitchFamily="18" charset="0"/>
                <a:cs typeface="Arial" pitchFamily="34" charset="0"/>
              </a:rPr>
              <a:t>port</a:t>
            </a:r>
            <a:endParaRPr kumimoji="0" lang="en-ZA" sz="2000" i="0" u="none" strike="noStrike" cap="none" normalizeH="0" baseline="0" dirty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85786" y="4429132"/>
            <a:ext cx="785818" cy="8572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1" name="Picture 30" descr="comp back usb ports max.jpg"/>
          <p:cNvPicPr>
            <a:picLocks noChangeAspect="1"/>
          </p:cNvPicPr>
          <p:nvPr/>
        </p:nvPicPr>
        <p:blipFill>
          <a:blip r:embed="rId5" cstate="print">
            <a:lum bright="10000" contrast="30000"/>
          </a:blip>
          <a:srcRect/>
          <a:stretch>
            <a:fillRect/>
          </a:stretch>
        </p:blipFill>
        <p:spPr>
          <a:xfrm>
            <a:off x="3865030" y="3444390"/>
            <a:ext cx="1643074" cy="1928826"/>
          </a:xfrm>
          <a:prstGeom prst="ellipse">
            <a:avLst/>
          </a:prstGeom>
          <a:ln w="76200">
            <a:solidFill>
              <a:srgbClr val="FF5050"/>
            </a:solidFill>
          </a:ln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012160" y="2957538"/>
            <a:ext cx="2573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000" i="0" u="none" strike="noStrike" cap="none" normalizeH="0" baseline="0" bmk="">
                <a:ln>
                  <a:noFill/>
                </a:ln>
                <a:effectLst/>
                <a:latin typeface="+mn-lt"/>
                <a:ea typeface="Cambria" pitchFamily="18" charset="0"/>
                <a:cs typeface="Arial" pitchFamily="34" charset="0"/>
              </a:rPr>
              <a:t>Default printer</a:t>
            </a:r>
            <a:endParaRPr kumimoji="0" lang="en-ZA" sz="2000" i="0" u="none" strike="noStrike" cap="none" normalizeH="0" baseline="0" dirty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15</a:t>
            </a:fld>
            <a:endParaRPr lang="en-US" sz="2000" dirty="0"/>
          </a:p>
        </p:txBody>
      </p:sp>
      <p:pic>
        <p:nvPicPr>
          <p:cNvPr id="24" name="Picture 2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94" y="3567427"/>
            <a:ext cx="2498090" cy="11195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5" name="Action Button: Home 10">
            <a:hlinkClick r:id="rId7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7" grpId="0"/>
      <p:bldP spid="25" grpId="0"/>
      <p:bldP spid="26" grpId="0" animBg="1"/>
      <p:bldP spid="655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– Printers</a:t>
            </a:r>
            <a:endParaRPr lang="en-ZA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971600" y="1754476"/>
            <a:ext cx="22172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Printer queues   </a:t>
            </a:r>
            <a:endParaRPr kumimoji="0" lang="en-ZA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971600" y="5301208"/>
            <a:ext cx="6912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en-Z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You can</a:t>
            </a:r>
            <a:r>
              <a:rPr lang="en-ZA" sz="2400" b="0" dirty="0">
                <a:latin typeface="+mn-lt"/>
              </a:rPr>
              <a:t> cancel, pause or restart the printing here</a:t>
            </a:r>
            <a:r>
              <a:rPr kumimoji="0" lang="en-Z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 </a:t>
            </a:r>
            <a:endParaRPr kumimoji="0" lang="en-ZA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16</a:t>
            </a:fld>
            <a:endParaRPr lang="en-US" sz="2000" dirty="0"/>
          </a:p>
        </p:txBody>
      </p:sp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74860"/>
            <a:ext cx="6912768" cy="2710323"/>
          </a:xfrm>
          <a:prstGeom prst="rect">
            <a:avLst/>
          </a:prstGeom>
        </p:spPr>
      </p:pic>
      <p:sp>
        <p:nvSpPr>
          <p:cNvPr id="10" name="Action Button: Home 10">
            <a:hlinkClick r:id="rId4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Storage</a:t>
            </a:r>
            <a:endParaRPr lang="en-ZA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33250" y="3222501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latin typeface="+mn-lt"/>
              </a:rPr>
              <a:t>Storage </a:t>
            </a:r>
            <a:r>
              <a:rPr lang="en-GB" sz="2000" b="0" u="sng" dirty="0">
                <a:latin typeface="+mn-lt"/>
              </a:rPr>
              <a:t>device</a:t>
            </a:r>
          </a:p>
          <a:p>
            <a:r>
              <a:rPr lang="en-GB" sz="2000" b="0" dirty="0">
                <a:latin typeface="+mn-lt"/>
              </a:rPr>
              <a:t>(CD/DVD-drive)</a:t>
            </a:r>
            <a:endParaRPr lang="en-ZA" sz="2000" b="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3250" y="4375915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latin typeface="+mn-lt"/>
              </a:rPr>
              <a:t>Storage </a:t>
            </a:r>
            <a:r>
              <a:rPr lang="en-GB" sz="2000" b="0" u="sng" dirty="0">
                <a:latin typeface="+mn-lt"/>
              </a:rPr>
              <a:t>medium</a:t>
            </a:r>
            <a:r>
              <a:rPr lang="en-GB" sz="2000" b="0" dirty="0">
                <a:latin typeface="+mn-lt"/>
              </a:rPr>
              <a:t> (CD/DVD)</a:t>
            </a:r>
            <a:endParaRPr lang="en-ZA" sz="2000" b="0" dirty="0">
              <a:latin typeface="+mn-lt"/>
            </a:endParaRPr>
          </a:p>
        </p:txBody>
      </p:sp>
      <p:pic>
        <p:nvPicPr>
          <p:cNvPr id="18" name="Picture 17" descr="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7099" y="2755665"/>
            <a:ext cx="4237287" cy="362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17</a:t>
            </a:fld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857250" y="1556792"/>
            <a:ext cx="7406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Storage has a much larger capacity than memory because it has to keep all your data and programs – even the ones you are not using right now.          </a:t>
            </a:r>
            <a:endParaRPr lang="en-ZA" sz="2000" dirty="0"/>
          </a:p>
        </p:txBody>
      </p:sp>
      <p:sp>
        <p:nvSpPr>
          <p:cNvPr id="4" name="Left Arrow 3"/>
          <p:cNvSpPr/>
          <p:nvPr/>
        </p:nvSpPr>
        <p:spPr>
          <a:xfrm>
            <a:off x="3854186" y="3576444"/>
            <a:ext cx="2179064" cy="244564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Left Arrow 20"/>
          <p:cNvSpPr/>
          <p:nvPr/>
        </p:nvSpPr>
        <p:spPr>
          <a:xfrm>
            <a:off x="4070210" y="4607576"/>
            <a:ext cx="1963040" cy="221544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Action Button: Home 10">
            <a:hlinkClick r:id="rId4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4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  <a:endParaRPr lang="en-ZA" dirty="0">
              <a:latin typeface="+mn-lt"/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035511" y="2772326"/>
            <a:ext cx="707297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mbria" pitchFamily="18" charset="0"/>
                <a:cs typeface="Courier New" panose="02070309020205020404" pitchFamily="49" charset="0"/>
              </a:rPr>
              <a:t>1 kilobyte (KB) </a:t>
            </a:r>
            <a:r>
              <a:rPr lang="en-GB" sz="3200" b="1" dirty="0">
                <a:solidFill>
                  <a:srgbClr val="000000"/>
                </a:solidFill>
                <a:latin typeface="Courier New" panose="02070309020205020404" pitchFamily="49" charset="0"/>
                <a:ea typeface="Cambria" pitchFamily="18" charset="0"/>
                <a:cs typeface="Courier New" panose="02070309020205020404" pitchFamily="49" charset="0"/>
              </a:rPr>
              <a:t>=</a:t>
            </a:r>
            <a:r>
              <a:rPr kumimoji="0" lang="en-GB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mbria" pitchFamily="18" charset="0"/>
                <a:cs typeface="Courier New" panose="02070309020205020404" pitchFamily="49" charset="0"/>
              </a:rPr>
              <a:t> 1024 bytes</a:t>
            </a:r>
            <a:endParaRPr kumimoji="0" lang="en-Z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mbria" pitchFamily="18" charset="0"/>
                <a:cs typeface="Courier New" panose="02070309020205020404" pitchFamily="49" charset="0"/>
              </a:rPr>
              <a:t>1 megabyte (MB) = 1024 KB</a:t>
            </a:r>
            <a:endParaRPr kumimoji="0" lang="en-Z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mbria" pitchFamily="18" charset="0"/>
                <a:cs typeface="Courier New" panose="02070309020205020404" pitchFamily="49" charset="0"/>
              </a:rPr>
              <a:t>1 gigabyte (GB) = 1024 MB</a:t>
            </a:r>
            <a:endParaRPr kumimoji="0" lang="en-Z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mbria" pitchFamily="18" charset="0"/>
                <a:cs typeface="Courier New" panose="02070309020205020404" pitchFamily="49" charset="0"/>
              </a:rPr>
              <a:t>1 terabyte (TB) = 1024 GB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18</a:t>
            </a:fld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857250" y="1753212"/>
            <a:ext cx="2806409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Storage capacities</a:t>
            </a:r>
            <a:endParaRPr lang="en-Z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54621" y="204086"/>
            <a:ext cx="55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707" y="1256459"/>
            <a:ext cx="570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7636979" y="1174226"/>
            <a:ext cx="756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%</a:t>
            </a:r>
          </a:p>
        </p:txBody>
      </p:sp>
      <p:sp>
        <p:nvSpPr>
          <p:cNvPr id="7" name="Rectangle 6"/>
          <p:cNvSpPr/>
          <p:nvPr/>
        </p:nvSpPr>
        <p:spPr>
          <a:xfrm>
            <a:off x="4740109" y="666128"/>
            <a:ext cx="1988572" cy="958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1 byte</a:t>
            </a:r>
          </a:p>
        </p:txBody>
      </p:sp>
      <p:sp>
        <p:nvSpPr>
          <p:cNvPr id="12" name="Action Button: Home 10">
            <a:hlinkClick r:id="rId3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– Hard drives</a:t>
            </a:r>
            <a:endParaRPr lang="en-ZA" dirty="0"/>
          </a:p>
        </p:txBody>
      </p:sp>
      <p:pic>
        <p:nvPicPr>
          <p:cNvPr id="15" name="Picture 14" descr="hard drive heads and arms closeup kle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1" y="2071679"/>
            <a:ext cx="3211062" cy="2149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289482" y="2432509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0" dirty="0">
                <a:latin typeface="+mn-lt"/>
              </a:rPr>
              <a:t>Hard drive in case: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0" dirty="0">
                <a:latin typeface="+mn-lt"/>
              </a:rPr>
              <a:t>stores all programs and data</a:t>
            </a:r>
            <a:endParaRPr lang="en-Z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0" dirty="0">
                <a:latin typeface="+mn-lt"/>
              </a:rPr>
              <a:t>measured in GB or TB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9482" y="4823215"/>
            <a:ext cx="3911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0" dirty="0">
                <a:latin typeface="+mn-lt"/>
              </a:rPr>
              <a:t>External/portable hard drive: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0" dirty="0">
                <a:latin typeface="+mn-lt"/>
              </a:rPr>
              <a:t>USB connected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0" dirty="0">
                <a:latin typeface="+mn-lt"/>
              </a:rPr>
              <a:t>gets power from PC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19</a:t>
            </a:fld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67233">
            <a:off x="958044" y="3873639"/>
            <a:ext cx="3331271" cy="2961130"/>
          </a:xfrm>
          <a:prstGeom prst="rect">
            <a:avLst/>
          </a:prstGeom>
        </p:spPr>
      </p:pic>
      <p:sp>
        <p:nvSpPr>
          <p:cNvPr id="10" name="Action Button: Home 10">
            <a:hlinkClick r:id="rId5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93952"/>
            <a:ext cx="6318743" cy="3911312"/>
          </a:xfrm>
        </p:spPr>
        <p:txBody>
          <a:bodyPr>
            <a:normAutofit/>
          </a:bodyPr>
          <a:lstStyle/>
          <a:p>
            <a:pPr indent="-360000">
              <a:lnSpc>
                <a:spcPct val="100000"/>
              </a:lnSpc>
            </a:pPr>
            <a:r>
              <a:rPr lang="en-ZA" sz="2800" dirty="0">
                <a:solidFill>
                  <a:schemeClr val="bg2">
                    <a:lumMod val="10000"/>
                  </a:schemeClr>
                </a:solidFill>
                <a:hlinkClick r:id="rId2" action="ppaction://hlinksldjump"/>
              </a:rPr>
              <a:t>Introduction</a:t>
            </a:r>
            <a:endParaRPr lang="en-ZA" sz="2800" dirty="0">
              <a:solidFill>
                <a:schemeClr val="bg2">
                  <a:lumMod val="10000"/>
                </a:schemeClr>
              </a:solidFill>
            </a:endParaRPr>
          </a:p>
          <a:p>
            <a:pPr indent="-360000">
              <a:lnSpc>
                <a:spcPct val="100000"/>
              </a:lnSpc>
            </a:pPr>
            <a:r>
              <a:rPr lang="en-ZA" sz="2800" dirty="0">
                <a:solidFill>
                  <a:schemeClr val="bg2">
                    <a:lumMod val="10000"/>
                  </a:schemeClr>
                </a:solidFill>
                <a:hlinkClick r:id="rId3" action="ppaction://hlinksldjump"/>
              </a:rPr>
              <a:t>Input</a:t>
            </a:r>
            <a:endParaRPr lang="en-ZA" sz="2800" dirty="0">
              <a:solidFill>
                <a:schemeClr val="bg2">
                  <a:lumMod val="10000"/>
                </a:schemeClr>
              </a:solidFill>
            </a:endParaRPr>
          </a:p>
          <a:p>
            <a:pPr indent="-360000">
              <a:lnSpc>
                <a:spcPct val="100000"/>
              </a:lnSpc>
            </a:pPr>
            <a:r>
              <a:rPr lang="en-ZA" sz="2800" dirty="0">
                <a:solidFill>
                  <a:schemeClr val="bg2">
                    <a:lumMod val="10000"/>
                  </a:schemeClr>
                </a:solidFill>
                <a:hlinkClick r:id="rId4" action="ppaction://hlinksldjump"/>
              </a:rPr>
              <a:t>Output</a:t>
            </a:r>
            <a:endParaRPr lang="en-ZA" sz="2800" dirty="0">
              <a:solidFill>
                <a:schemeClr val="bg2">
                  <a:lumMod val="10000"/>
                </a:schemeClr>
              </a:solidFill>
            </a:endParaRPr>
          </a:p>
          <a:p>
            <a:pPr indent="-360000">
              <a:lnSpc>
                <a:spcPct val="100000"/>
              </a:lnSpc>
            </a:pPr>
            <a:r>
              <a:rPr lang="en-ZA" sz="2800" dirty="0">
                <a:solidFill>
                  <a:schemeClr val="bg2">
                    <a:lumMod val="10000"/>
                  </a:schemeClr>
                </a:solidFill>
                <a:hlinkClick r:id="rId5" action="ppaction://hlinksldjump"/>
              </a:rPr>
              <a:t>Storage</a:t>
            </a:r>
            <a:endParaRPr lang="en-ZA" sz="2800" dirty="0">
              <a:solidFill>
                <a:schemeClr val="bg2">
                  <a:lumMod val="10000"/>
                </a:schemeClr>
              </a:solidFill>
            </a:endParaRPr>
          </a:p>
          <a:p>
            <a:pPr indent="-360000">
              <a:lnSpc>
                <a:spcPct val="100000"/>
              </a:lnSpc>
            </a:pPr>
            <a:r>
              <a:rPr lang="en-ZA" sz="2800">
                <a:solidFill>
                  <a:schemeClr val="bg2">
                    <a:lumMod val="10000"/>
                  </a:schemeClr>
                </a:solidFill>
                <a:hlinkClick r:id="rId6" action="ppaction://hlinksldjump"/>
              </a:rPr>
              <a:t>Health and environmental issues</a:t>
            </a:r>
            <a:endParaRPr lang="en-ZA" sz="2800" dirty="0">
              <a:solidFill>
                <a:schemeClr val="bg2">
                  <a:lumMod val="10000"/>
                </a:schemeClr>
              </a:solidFill>
            </a:endParaRPr>
          </a:p>
          <a:p>
            <a:pPr indent="-360000">
              <a:lnSpc>
                <a:spcPct val="100000"/>
              </a:lnSpc>
            </a:pPr>
            <a:r>
              <a:rPr lang="en-ZA" sz="2800" dirty="0">
                <a:solidFill>
                  <a:schemeClr val="bg2">
                    <a:lumMod val="10000"/>
                  </a:schemeClr>
                </a:solidFill>
                <a:hlinkClick r:id="rId7" action="ppaction://hlinksldjump"/>
              </a:rPr>
              <a:t>Test </a:t>
            </a:r>
            <a:r>
              <a:rPr lang="en-ZA" sz="2800">
                <a:solidFill>
                  <a:schemeClr val="bg2">
                    <a:lumMod val="10000"/>
                  </a:schemeClr>
                </a:solidFill>
                <a:hlinkClick r:id="rId7" action="ppaction://hlinksldjump"/>
              </a:rPr>
              <a:t>and improve</a:t>
            </a:r>
            <a:endParaRPr lang="en-ZA" sz="2800" dirty="0">
              <a:solidFill>
                <a:schemeClr val="bg2">
                  <a:lumMod val="10000"/>
                </a:schemeClr>
              </a:solidFill>
            </a:endParaRPr>
          </a:p>
          <a:p>
            <a:pPr indent="-360000">
              <a:lnSpc>
                <a:spcPct val="100000"/>
              </a:lnSpc>
            </a:pPr>
            <a:r>
              <a:rPr lang="en-ZA" sz="2800">
                <a:solidFill>
                  <a:schemeClr val="bg2">
                    <a:lumMod val="10000"/>
                  </a:schemeClr>
                </a:solidFill>
                <a:hlinkClick r:id="rId8" action="ppaction://hlinksldjump"/>
              </a:rPr>
              <a:t>Written module activity</a:t>
            </a:r>
            <a:r>
              <a:rPr lang="en-ZA" sz="2800">
                <a:hlinkClick r:id="rId8" action="ppaction://hlinksldjump"/>
              </a:rPr>
              <a:t> </a:t>
            </a:r>
            <a:endParaRPr lang="en-ZA" sz="2800" dirty="0"/>
          </a:p>
          <a:p>
            <a:endParaRPr lang="en-ZA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Contents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2</a:t>
            </a:fld>
            <a:endParaRPr lang="en-US" sz="20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la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78" y="2132856"/>
            <a:ext cx="3071834" cy="2865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– Flash drives</a:t>
            </a:r>
            <a:endParaRPr lang="en-ZA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3309" y="1916832"/>
            <a:ext cx="4334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0" dirty="0">
                <a:latin typeface="+mn-lt"/>
              </a:rPr>
              <a:t>Use electronic memory to store data; powered via USB port</a:t>
            </a:r>
          </a:p>
        </p:txBody>
      </p:sp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7598" y="3010930"/>
            <a:ext cx="421484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325072" y="5033705"/>
            <a:ext cx="4205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400" b="0" dirty="0">
                <a:latin typeface="+mn-lt"/>
              </a:rPr>
              <a:t>Simply plug into USB port</a:t>
            </a:r>
          </a:p>
          <a:p>
            <a:r>
              <a:rPr lang="en-ZA" sz="2400" b="0" dirty="0">
                <a:latin typeface="+mn-lt"/>
              </a:rPr>
              <a:t>Listed as ‘Removable Disk’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20</a:t>
            </a:fld>
            <a:endParaRPr lang="en-US" sz="2000" dirty="0"/>
          </a:p>
        </p:txBody>
      </p:sp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/>
              <a:t>Health and environmental issues</a:t>
            </a:r>
            <a:endParaRPr lang="en-ZA" dirty="0"/>
          </a:p>
        </p:txBody>
      </p:sp>
      <p:sp>
        <p:nvSpPr>
          <p:cNvPr id="20" name="TextBox 19"/>
          <p:cNvSpPr txBox="1"/>
          <p:nvPr/>
        </p:nvSpPr>
        <p:spPr>
          <a:xfrm>
            <a:off x="857250" y="2687387"/>
            <a:ext cx="35707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RSI: Repetitive Strain Injury</a:t>
            </a:r>
          </a:p>
          <a:p>
            <a:endParaRPr lang="en-ZA" sz="800" dirty="0">
              <a:latin typeface="+mn-lt"/>
            </a:endParaRPr>
          </a:p>
          <a:p>
            <a:r>
              <a:rPr lang="en-ZA" sz="2000" b="0" dirty="0">
                <a:latin typeface="+mn-lt"/>
              </a:rPr>
              <a:t>Using ergonomically designed keyboards can help prevent RSI</a:t>
            </a:r>
          </a:p>
        </p:txBody>
      </p:sp>
      <p:pic>
        <p:nvPicPr>
          <p:cNvPr id="16" name="Picture 15" descr="ErgonomicKey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329" y="2295795"/>
            <a:ext cx="3476481" cy="1709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21</a:t>
            </a:fld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883543" y="1803672"/>
            <a:ext cx="2358338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Health concerns  </a:t>
            </a:r>
            <a:endParaRPr lang="en-ZA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035819" y="4869160"/>
            <a:ext cx="7228071" cy="10977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20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Ergonomics </a:t>
            </a:r>
            <a:r>
              <a:rPr lang="en-ZA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– the study and design of the workplace and the equipment used in the workplace for the comfort and safety of people in their work environments.</a:t>
            </a:r>
            <a:endParaRPr lang="en-ZA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Health and environmental issues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22</a:t>
            </a:fld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857250" y="1707427"/>
            <a:ext cx="4823756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Health tips for using computers</a:t>
            </a:r>
            <a:endParaRPr lang="en-ZA" sz="2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7250" y="2315227"/>
            <a:ext cx="6312130" cy="4017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ZA" sz="2200" dirty="0"/>
              <a:t>Use ergonomically designed equipment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Sit correctly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Adjust height of seat and table</a:t>
            </a:r>
            <a:endParaRPr lang="en-ZA" sz="2200" dirty="0"/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Lighting must be adequate</a:t>
            </a:r>
            <a:endParaRPr lang="en-ZA" sz="2200" dirty="0"/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Ventilation / air circulation must be adequate</a:t>
            </a:r>
            <a:endParaRPr lang="en-ZA" sz="2200" dirty="0"/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Mouse and keyboard must be in easy reach</a:t>
            </a:r>
            <a:endParaRPr lang="en-ZA" sz="2200" dirty="0"/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Monitor at correct level and distance from eyes</a:t>
            </a:r>
            <a:endParaRPr lang="en-ZA" sz="2200" dirty="0"/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Turn eyes away from monitor every now and then</a:t>
            </a:r>
            <a:endParaRPr lang="en-ZA" sz="2200" dirty="0"/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Take regular breaks</a:t>
            </a:r>
            <a:endParaRPr lang="en-ZA" sz="2200" dirty="0"/>
          </a:p>
        </p:txBody>
      </p:sp>
      <p:sp>
        <p:nvSpPr>
          <p:cNvPr id="8" name="Action Button: Home 10">
            <a:hlinkClick r:id="rId3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Health and environmental issues</a:t>
            </a:r>
            <a:endParaRPr lang="en-ZA" dirty="0"/>
          </a:p>
        </p:txBody>
      </p:sp>
      <p:sp>
        <p:nvSpPr>
          <p:cNvPr id="18" name="TextBox 17"/>
          <p:cNvSpPr txBox="1"/>
          <p:nvPr/>
        </p:nvSpPr>
        <p:spPr>
          <a:xfrm>
            <a:off x="857250" y="1700808"/>
            <a:ext cx="263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latin typeface="+mn-lt"/>
              </a:rPr>
              <a:t>Green computing</a:t>
            </a:r>
            <a:endParaRPr lang="en-ZA" sz="2400" b="0" dirty="0">
              <a:latin typeface="+mn-lt"/>
            </a:endParaRPr>
          </a:p>
        </p:txBody>
      </p:sp>
      <p:pic>
        <p:nvPicPr>
          <p:cNvPr id="15" name="Picture 14" descr="to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6975" y="4566298"/>
            <a:ext cx="2357031" cy="177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rapezoid 24"/>
          <p:cNvSpPr/>
          <p:nvPr/>
        </p:nvSpPr>
        <p:spPr bwMode="auto">
          <a:xfrm rot="10800000">
            <a:off x="1907134" y="5308618"/>
            <a:ext cx="1000132" cy="928694"/>
          </a:xfrm>
          <a:prstGeom prst="trapezoid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Explosion 2 25"/>
          <p:cNvSpPr/>
          <p:nvPr/>
        </p:nvSpPr>
        <p:spPr bwMode="auto">
          <a:xfrm>
            <a:off x="1978572" y="4879990"/>
            <a:ext cx="714380" cy="714380"/>
          </a:xfrm>
          <a:prstGeom prst="irregularSeal2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Explosion 2 26"/>
          <p:cNvSpPr/>
          <p:nvPr/>
        </p:nvSpPr>
        <p:spPr bwMode="auto">
          <a:xfrm>
            <a:off x="2407200" y="4737114"/>
            <a:ext cx="714380" cy="714380"/>
          </a:xfrm>
          <a:prstGeom prst="irregularSeal2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Explosion 2 27"/>
          <p:cNvSpPr/>
          <p:nvPr/>
        </p:nvSpPr>
        <p:spPr bwMode="auto">
          <a:xfrm>
            <a:off x="1835696" y="4665676"/>
            <a:ext cx="714380" cy="714380"/>
          </a:xfrm>
          <a:prstGeom prst="irregularSeal2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Explosion 2 28"/>
          <p:cNvSpPr/>
          <p:nvPr/>
        </p:nvSpPr>
        <p:spPr bwMode="auto">
          <a:xfrm>
            <a:off x="2264324" y="4451362"/>
            <a:ext cx="714380" cy="714380"/>
          </a:xfrm>
          <a:prstGeom prst="irregularSeal2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23</a:t>
            </a:fld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857250" y="2252971"/>
            <a:ext cx="7746638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Switch off computers and devices you are not using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Avoid wasting paper – proofread before you print, print ‘2 on 1’, etc.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Try to repair or upgrade old or broken hardware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Recycle or return used ink and toner cartridges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Consider refilling and reusing ink and toner cartridges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Action Button: Home 10">
            <a:hlinkClick r:id="rId4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0" name="Line 22"/>
          <p:cNvSpPr>
            <a:spLocks noChangeShapeType="1"/>
          </p:cNvSpPr>
          <p:nvPr/>
        </p:nvSpPr>
        <p:spPr bwMode="auto">
          <a:xfrm flipH="1" flipV="1">
            <a:off x="7143768" y="3857628"/>
            <a:ext cx="1008063" cy="1295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Z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Test </a:t>
            </a:r>
            <a:r>
              <a:rPr lang="en-US" b="1"/>
              <a:t>and improve</a:t>
            </a:r>
            <a:endParaRPr lang="en-ZA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4890" y="1585847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/>
              <a:t>Summary – concepts, terms and tips</a:t>
            </a:r>
            <a:endParaRPr lang="en-ZA" sz="2400" b="0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7403741"/>
              </p:ext>
            </p:extLst>
          </p:nvPr>
        </p:nvGraphicFramePr>
        <p:xfrm>
          <a:off x="857250" y="2157362"/>
          <a:ext cx="760318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Action Button: Home 10">
            <a:hlinkClick r:id="rId8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Line 8"/>
          <p:cNvSpPr>
            <a:spLocks noChangeShapeType="1"/>
          </p:cNvSpPr>
          <p:nvPr/>
        </p:nvSpPr>
        <p:spPr bwMode="auto">
          <a:xfrm flipH="1">
            <a:off x="3132138" y="5516563"/>
            <a:ext cx="1439862" cy="50482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ZA" dirty="0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 flipV="1">
            <a:off x="3708400" y="4149725"/>
            <a:ext cx="792163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ZA" dirty="0">
              <a:latin typeface="+mj-lt"/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H="1">
            <a:off x="3132138" y="5516563"/>
            <a:ext cx="1439862" cy="50482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ZA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3708400" y="4149725"/>
            <a:ext cx="792163" cy="129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ZA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module Activity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8F17-7D68-4484-876E-9660F07E60D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Action Button: Home 10">
            <a:hlinkClick r:id="rId3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856B-5D0F-40E0-906E-B87E535B8E9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908720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i="1"/>
              <a:t>Note</a:t>
            </a:r>
            <a:r>
              <a:rPr lang="en-ZA"/>
              <a:t>: </a:t>
            </a:r>
          </a:p>
          <a:p>
            <a:pPr>
              <a:spcAft>
                <a:spcPts val="600"/>
              </a:spcAft>
            </a:pPr>
            <a:r>
              <a:rPr lang="en-ZA"/>
              <a:t>Question 8 – meaning of the word ‘specification’:</a:t>
            </a:r>
          </a:p>
          <a:p>
            <a:r>
              <a:rPr lang="en-GB"/>
              <a:t>The exact description of an item or the parts it is made up of. </a:t>
            </a:r>
            <a:endParaRPr lang="en-ZA"/>
          </a:p>
          <a:p>
            <a:endParaRPr lang="en-ZA"/>
          </a:p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131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36216"/>
          </a:xfrm>
        </p:spPr>
        <p:txBody>
          <a:bodyPr/>
          <a:lstStyle/>
          <a:p>
            <a:r>
              <a:rPr lang="en-ZA" dirty="0"/>
              <a:t>Introduction</a:t>
            </a:r>
          </a:p>
        </p:txBody>
      </p:sp>
      <p:sp>
        <p:nvSpPr>
          <p:cNvPr id="28" name="Action Button: Home 10">
            <a:hlinkClick r:id="rId3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537167"/>
            <a:ext cx="6911966" cy="50510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57250" y="1656695"/>
            <a:ext cx="64510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Instructions</a:t>
            </a: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 </a:t>
            </a:r>
            <a:r>
              <a:rPr lang="en-GB" sz="2400">
                <a:ea typeface="Cambria" pitchFamily="18" charset="0"/>
                <a:cs typeface="Arial" pitchFamily="34" charset="0"/>
              </a:rPr>
              <a:t>can be:</a:t>
            </a: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 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833006513"/>
              </p:ext>
            </p:extLst>
          </p:nvPr>
        </p:nvGraphicFramePr>
        <p:xfrm>
          <a:off x="1570998" y="2204864"/>
          <a:ext cx="652939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/>
              <a:t>Input – data and instructions </a:t>
            </a:r>
            <a:br>
              <a:rPr lang="en-ZA"/>
            </a:b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4</a:t>
            </a:fld>
            <a:endParaRPr lang="en-US" sz="2000" dirty="0"/>
          </a:p>
        </p:txBody>
      </p:sp>
      <p:sp>
        <p:nvSpPr>
          <p:cNvPr id="7" name="Action Button: Home 10">
            <a:hlinkClick r:id="rId8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Input – the keyboard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7250" y="1693114"/>
            <a:ext cx="7442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>
                <a:latin typeface="+mn-lt"/>
              </a:rPr>
              <a:t>Keyboard is </a:t>
            </a:r>
            <a:r>
              <a:rPr lang="en-GB" sz="2400" b="0" dirty="0">
                <a:latin typeface="+mn-lt"/>
              </a:rPr>
              <a:t>the most commonly used input device.</a:t>
            </a:r>
            <a:endParaRPr lang="en-ZA" dirty="0"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95736" y="4656434"/>
            <a:ext cx="5171058" cy="17851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200" b="1" dirty="0"/>
              <a:t>Useful shortcuts:</a:t>
            </a:r>
          </a:p>
          <a:p>
            <a:r>
              <a:rPr lang="en-GB" sz="2200" dirty="0"/>
              <a:t>F1						  Help</a:t>
            </a:r>
          </a:p>
          <a:p>
            <a:r>
              <a:rPr lang="en-GB" sz="2200" dirty="0"/>
              <a:t>Esc</a:t>
            </a:r>
            <a:r>
              <a:rPr lang="en-GB" sz="2200" b="1" dirty="0">
                <a:solidFill>
                  <a:srgbClr val="FF0000"/>
                </a:solidFill>
              </a:rPr>
              <a:t>						  </a:t>
            </a:r>
            <a:r>
              <a:rPr lang="en-GB" sz="2200" dirty="0"/>
              <a:t>Cancel choices</a:t>
            </a:r>
          </a:p>
          <a:p>
            <a:r>
              <a:rPr lang="en-GB" sz="2200" dirty="0"/>
              <a:t>Windows key (</a:t>
            </a:r>
            <a:r>
              <a:rPr lang="en-GB" sz="2200" dirty="0">
                <a:sym typeface="Wingdings" panose="05000000000000000000" pitchFamily="2" charset="2"/>
              </a:rPr>
              <a:t></a:t>
            </a:r>
            <a:r>
              <a:rPr lang="en-GB" sz="2200" dirty="0"/>
              <a:t>),&lt;E&gt;	  File Explorer</a:t>
            </a:r>
          </a:p>
          <a:p>
            <a:r>
              <a:rPr lang="en-GB" sz="2200" dirty="0"/>
              <a:t>&lt;</a:t>
            </a:r>
            <a:r>
              <a:rPr lang="en-GB" sz="2200" dirty="0">
                <a:sym typeface="Wingdings" panose="05000000000000000000" pitchFamily="2" charset="2"/>
              </a:rPr>
              <a:t></a:t>
            </a:r>
            <a:r>
              <a:rPr lang="en-GB" sz="2200" dirty="0"/>
              <a:t>&gt;&lt;D&gt; 				  Desktop</a:t>
            </a:r>
            <a:endParaRPr lang="en-ZA" sz="2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5</a:t>
            </a:fld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824" y="2316753"/>
            <a:ext cx="3220150" cy="2134475"/>
          </a:xfrm>
          <a:prstGeom prst="rect">
            <a:avLst/>
          </a:prstGeom>
        </p:spPr>
      </p:pic>
      <p:sp>
        <p:nvSpPr>
          <p:cNvPr id="9" name="Action Button: Home 10">
            <a:hlinkClick r:id="rId4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Input – the keyboard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7250" y="1844824"/>
            <a:ext cx="3930774" cy="38472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b="1"/>
              <a:t>Useful shortcut: Print Screen key</a:t>
            </a:r>
            <a:endParaRPr lang="en-GB" sz="22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/>
              <a:t>T</a:t>
            </a:r>
            <a:r>
              <a:rPr lang="en-ZA" sz="2400"/>
              <a:t>o take a ‘photo’ of everything that is displayed on the screen at that moment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/>
              <a:t>‘Screen capture’ is copied as an image to the clipboard</a:t>
            </a:r>
            <a:r>
              <a:rPr lang="en-GB" sz="2400"/>
              <a:t>	</a:t>
            </a:r>
            <a:r>
              <a:rPr lang="en-GB" sz="2200"/>
              <a:t>					</a:t>
            </a:r>
            <a:endParaRPr lang="en-ZA" sz="2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2086" y="2939891"/>
            <a:ext cx="3200755" cy="23852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ZA" sz="2400" b="1"/>
              <a:t>Clipboard</a:t>
            </a:r>
            <a:r>
              <a:rPr lang="en-ZA" sz="2400"/>
              <a:t> </a:t>
            </a:r>
          </a:p>
          <a:p>
            <a:pPr algn="ctr">
              <a:spcAft>
                <a:spcPts val="600"/>
              </a:spcAft>
            </a:pPr>
            <a:r>
              <a:rPr lang="en-ZA" sz="2400"/>
              <a:t>an area in memory where text and other objects that have been copied are temporarily stored</a:t>
            </a:r>
            <a:r>
              <a:rPr lang="en-GB" sz="2200"/>
              <a:t>					</a:t>
            </a:r>
            <a:endParaRPr lang="en-ZA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9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7</a:t>
            </a:fld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Input – the mouse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50" y="228600"/>
            <a:ext cx="4138382" cy="232649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476391"/>
              </p:ext>
            </p:extLst>
          </p:nvPr>
        </p:nvGraphicFramePr>
        <p:xfrm>
          <a:off x="564126" y="2586440"/>
          <a:ext cx="7992888" cy="3576080"/>
        </p:xfrm>
        <a:graphic>
          <a:graphicData uri="http://schemas.openxmlformats.org/drawingml/2006/table">
            <a:tbl>
              <a:tblPr firstRow="1" firstCol="1" bandRow="1" bandCol="1">
                <a:tableStyleId>{7E9639D4-E3E2-4D34-9284-5A2195B3D0D7}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398049598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7133724"/>
                    </a:ext>
                  </a:extLst>
                </a:gridCol>
              </a:tblGrid>
              <a:tr h="482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Mouse action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Use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883458"/>
                  </a:ext>
                </a:extLst>
              </a:tr>
              <a:tr h="369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Click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Select an option or an object.  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5531375"/>
                  </a:ext>
                </a:extLst>
              </a:tr>
              <a:tr h="369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Double-click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Start a program or open a file or folder.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312084"/>
                  </a:ext>
                </a:extLst>
              </a:tr>
              <a:tr h="369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Right-click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Open a pop-up menu that gives you options or actions.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3779795"/>
                  </a:ext>
                </a:extLst>
              </a:tr>
              <a:tr h="369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Drag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Select and drag an object.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165288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Scroll</a:t>
                      </a:r>
                      <a:endParaRPr lang="en-ZA" sz="2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dirty="0">
                          <a:effectLst/>
                        </a:rPr>
                        <a:t>Use the mouse wheel to scroll in lists, long documents or web pages.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7376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285"/>
                        </a:spcAft>
                      </a:pPr>
                      <a:r>
                        <a:rPr lang="en-US" sz="2000" dirty="0">
                          <a:effectLst/>
                        </a:rPr>
                        <a:t>Keyboard </a:t>
                      </a:r>
                      <a:r>
                        <a:rPr lang="en-US" sz="2000">
                          <a:effectLst/>
                        </a:rPr>
                        <a:t>and mouse </a:t>
                      </a:r>
                      <a:r>
                        <a:rPr lang="en-US" sz="2000" dirty="0">
                          <a:effectLst/>
                        </a:rPr>
                        <a:t>combinations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0640" marR="0" indent="-19685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10185" algn="l"/>
                        </a:tabLst>
                      </a:pPr>
                      <a:r>
                        <a:rPr lang="en-GB" sz="2000" dirty="0">
                          <a:effectLst/>
                        </a:rPr>
                        <a:t>Pressing and holding Shift, Alt and Ctrl can change the meaning of a mouse click. 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0943260"/>
                  </a:ext>
                </a:extLst>
              </a:tr>
            </a:tbl>
          </a:graphicData>
        </a:graphic>
      </p:graphicFrame>
      <p:sp>
        <p:nvSpPr>
          <p:cNvPr id="8" name="Action Button: Home 10">
            <a:hlinkClick r:id="rId4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Input – connecting devices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641418" y="2500952"/>
            <a:ext cx="3652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/>
              <a:t>Ports:</a:t>
            </a:r>
            <a:r>
              <a:rPr lang="en-GB" sz="2400" dirty="0"/>
              <a:t> sockets used to connect peripherals to the computer </a:t>
            </a:r>
            <a:endParaRPr kumimoji="0" lang="en-GB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41418" y="4836756"/>
            <a:ext cx="78611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ZA" sz="2400" b="1" dirty="0"/>
              <a:t>Plug-and-play:</a:t>
            </a:r>
            <a:r>
              <a:rPr lang="en-ZA" sz="2400" dirty="0"/>
              <a:t> operating system automatically detects and configures a device plugged into the computer, so the device can be used almost immediately.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8</a:t>
            </a:fld>
            <a:endParaRPr lang="en-US" sz="2000" dirty="0"/>
          </a:p>
        </p:txBody>
      </p:sp>
      <p:pic>
        <p:nvPicPr>
          <p:cNvPr id="19" name="Picture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5" t="28260" r="21917" b="20690"/>
          <a:stretch/>
        </p:blipFill>
        <p:spPr bwMode="auto">
          <a:xfrm>
            <a:off x="4644008" y="2437862"/>
            <a:ext cx="3479418" cy="1987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Action Button: Home 10">
            <a:hlinkClick r:id="rId4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57250" y="609600"/>
            <a:ext cx="7858154" cy="1307232"/>
          </a:xfrm>
        </p:spPr>
        <p:txBody>
          <a:bodyPr/>
          <a:lstStyle/>
          <a:p>
            <a:r>
              <a:rPr lang="en-ZA" dirty="0"/>
              <a:t>Input – </a:t>
            </a:r>
            <a:r>
              <a:rPr lang="en-GB" dirty="0"/>
              <a:t>Wireless mouse &amp; keyboard </a:t>
            </a:r>
            <a:endParaRPr lang="en-ZA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28596" y="1661899"/>
            <a:ext cx="8286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/>
              <a:t>Use short range radio waves (usually Bluetooth) to communicate with the computer.</a:t>
            </a:r>
            <a:endParaRPr kumimoji="0" lang="en-GB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00028" y="2636912"/>
            <a:ext cx="828680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u="sng" dirty="0"/>
              <a:t>Advantages of wireless devices </a:t>
            </a:r>
            <a:endParaRPr lang="en-ZA" sz="2400" u="sng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Less clutter (as no cables)</a:t>
            </a:r>
            <a:endParaRPr lang="en-ZA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Wider range of movement</a:t>
            </a:r>
            <a:endParaRPr lang="en-ZA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EE6-F155-4D1A-806D-E2972AE1E919}" type="slidenum">
              <a:rPr lang="en-US" sz="2000" smtClean="0"/>
              <a:pPr/>
              <a:t>9</a:t>
            </a:fld>
            <a:endParaRPr lang="en-US" sz="20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8596" y="4184447"/>
            <a:ext cx="8286808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u="sng" dirty="0"/>
              <a:t>Disadvantages / limitations of wireless devices </a:t>
            </a:r>
            <a:endParaRPr lang="en-ZA" sz="2400" u="sng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Require batteries (to send wireless signal)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Slightly more expensive than wired devices</a:t>
            </a:r>
            <a:endParaRPr lang="en-ZA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Can easily be removed, so easily stolen </a:t>
            </a:r>
            <a:endParaRPr lang="en-ZA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Can sometimes be interference with the wireless signal</a:t>
            </a:r>
            <a:endParaRPr lang="en-ZA" sz="2400" dirty="0"/>
          </a:p>
        </p:txBody>
      </p:sp>
      <p:sp>
        <p:nvSpPr>
          <p:cNvPr id="12" name="Action Button: Home 10">
            <a:hlinkClick r:id="rId3" action="ppaction://hlinksldjump" highlightClick="1"/>
          </p:cNvPr>
          <p:cNvSpPr/>
          <p:nvPr/>
        </p:nvSpPr>
        <p:spPr>
          <a:xfrm>
            <a:off x="220672" y="6237312"/>
            <a:ext cx="390888" cy="370532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6964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/>
      <p:bldP spid="22" grpId="0" animBg="1"/>
      <p:bldP spid="10" grpId="0" animBg="1"/>
    </p:bldLst>
  </p:timing>
</p:sld>
</file>

<file path=ppt/theme/theme1.xml><?xml version="1.0" encoding="utf-8"?>
<a:theme xmlns:a="http://schemas.openxmlformats.org/drawingml/2006/main" name="Basi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9631</TotalTime>
  <Words>897</Words>
  <Application>Microsoft Office PowerPoint</Application>
  <PresentationFormat>On-screen Show (4:3)</PresentationFormat>
  <Paragraphs>219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</vt:lpstr>
      <vt:lpstr>Corbel</vt:lpstr>
      <vt:lpstr>Courier New</vt:lpstr>
      <vt:lpstr>Symbol</vt:lpstr>
      <vt:lpstr>Times New Roman</vt:lpstr>
      <vt:lpstr>Wingdings</vt:lpstr>
      <vt:lpstr>Basis</vt:lpstr>
      <vt:lpstr>Module 1.3  Hardware</vt:lpstr>
      <vt:lpstr>Contents</vt:lpstr>
      <vt:lpstr>Introduction</vt:lpstr>
      <vt:lpstr>Input – data and instructions  </vt:lpstr>
      <vt:lpstr>Input – the keyboard</vt:lpstr>
      <vt:lpstr>Input – the keyboard</vt:lpstr>
      <vt:lpstr>Input – the mouse</vt:lpstr>
      <vt:lpstr>Input – connecting devices</vt:lpstr>
      <vt:lpstr>Input – Wireless mouse &amp; keyboard </vt:lpstr>
      <vt:lpstr>Output</vt:lpstr>
      <vt:lpstr>Output – Monitor</vt:lpstr>
      <vt:lpstr>Output – Monitor</vt:lpstr>
      <vt:lpstr>Output – Monitor</vt:lpstr>
      <vt:lpstr>Output – Printers</vt:lpstr>
      <vt:lpstr>Output – Printers</vt:lpstr>
      <vt:lpstr>Output – Printers</vt:lpstr>
      <vt:lpstr>Storage</vt:lpstr>
      <vt:lpstr>Storage</vt:lpstr>
      <vt:lpstr>Storage – Hard drives</vt:lpstr>
      <vt:lpstr>Storage – Flash drives</vt:lpstr>
      <vt:lpstr>Health and environmental issues</vt:lpstr>
      <vt:lpstr>Health and environmental issues</vt:lpstr>
      <vt:lpstr>Health and environmental issues</vt:lpstr>
      <vt:lpstr>Test and improve</vt:lpstr>
      <vt:lpstr>Written module Activity</vt:lpstr>
      <vt:lpstr>PowerPoint Presentation</vt:lpstr>
    </vt:vector>
  </TitlesOfParts>
  <Company>Study Opportunities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1.3  Hardware</dc:title>
  <cp:lastModifiedBy>Sandra Jacobs</cp:lastModifiedBy>
  <cp:revision>1</cp:revision>
  <dcterms:created xsi:type="dcterms:W3CDTF">2011-06-18T09:17:23Z</dcterms:created>
  <dcterms:modified xsi:type="dcterms:W3CDTF">2017-01-21T09:50:17Z</dcterms:modified>
</cp:coreProperties>
</file>